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6"/>
  </p:notesMasterIdLst>
  <p:sldIdLst>
    <p:sldId id="258" r:id="rId3"/>
    <p:sldId id="283" r:id="rId4"/>
    <p:sldId id="285" r:id="rId5"/>
    <p:sldId id="256" r:id="rId6"/>
    <p:sldId id="286" r:id="rId7"/>
    <p:sldId id="294" r:id="rId8"/>
    <p:sldId id="291" r:id="rId9"/>
    <p:sldId id="322" r:id="rId10"/>
    <p:sldId id="289" r:id="rId11"/>
    <p:sldId id="321" r:id="rId12"/>
    <p:sldId id="319" r:id="rId13"/>
    <p:sldId id="290" r:id="rId14"/>
    <p:sldId id="264" r:id="rId15"/>
    <p:sldId id="314" r:id="rId16"/>
    <p:sldId id="306" r:id="rId17"/>
    <p:sldId id="329" r:id="rId18"/>
    <p:sldId id="325" r:id="rId19"/>
    <p:sldId id="284" r:id="rId20"/>
    <p:sldId id="326" r:id="rId21"/>
    <p:sldId id="327" r:id="rId22"/>
    <p:sldId id="328" r:id="rId23"/>
    <p:sldId id="304" r:id="rId24"/>
    <p:sldId id="305"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8E20"/>
    <a:srgbClr val="005C4A"/>
    <a:srgbClr val="C32F3C"/>
    <a:srgbClr val="EFCACA"/>
    <a:srgbClr val="579488"/>
    <a:srgbClr val="9DD526"/>
    <a:srgbClr val="FB3803"/>
    <a:srgbClr val="EF5361"/>
    <a:srgbClr val="000000"/>
    <a:srgbClr val="87C4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56" autoAdjust="0"/>
  </p:normalViewPr>
  <p:slideViewPr>
    <p:cSldViewPr>
      <p:cViewPr>
        <p:scale>
          <a:sx n="93" d="100"/>
          <a:sy n="93" d="100"/>
        </p:scale>
        <p:origin x="-726"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6/11/2022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extLst>
      <p:ext uri="{BB962C8B-B14F-4D97-AF65-F5344CB8AC3E}">
        <p14:creationId xmlns:p14="http://schemas.microsoft.com/office/powerpoint/2010/main" val="187790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Teks</a:t>
            </a:r>
            <a:r>
              <a:rPr lang="en-US" dirty="0"/>
              <a:t> </a:t>
            </a:r>
            <a:r>
              <a:rPr lang="en-US" dirty="0" err="1"/>
              <a:t>warna</a:t>
            </a:r>
            <a:r>
              <a:rPr lang="en-US" dirty="0"/>
              <a:t> “PAI” </a:t>
            </a:r>
            <a:r>
              <a:rPr lang="en-US" dirty="0" err="1"/>
              <a:t>diubah</a:t>
            </a:r>
            <a:r>
              <a:rPr lang="en-US" baseline="0" dirty="0"/>
              <a:t> </a:t>
            </a:r>
            <a:r>
              <a:rPr lang="en-US" baseline="0" dirty="0" err="1"/>
              <a:t>sesuai</a:t>
            </a:r>
            <a:r>
              <a:rPr lang="en-US" baseline="0" dirty="0"/>
              <a:t> cover </a:t>
            </a:r>
            <a:r>
              <a:rPr lang="en-US" baseline="0" dirty="0" err="1"/>
              <a:t>dan</a:t>
            </a:r>
            <a:r>
              <a:rPr lang="en-US" baseline="0" dirty="0"/>
              <a:t> </a:t>
            </a:r>
            <a:r>
              <a:rPr lang="en-US" baseline="0" dirty="0" err="1"/>
              <a:t>tingkat</a:t>
            </a:r>
            <a:r>
              <a:rPr lang="en-US" baseline="0" dirty="0"/>
              <a:t> </a:t>
            </a:r>
            <a:r>
              <a:rPr lang="en-US" baseline="0" dirty="0" err="1"/>
              <a:t>kelas</a:t>
            </a:r>
            <a:endParaRPr lang="en-US" dirty="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15138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853034354b_0_246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853034354b_0_246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48454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10b7282084c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9" name="Google Shape;649;g10b7282084c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21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g10bb4914468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1" name="Google Shape;1201;g10bb4914468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456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p:cNvGrpSpPr/>
        <p:nvPr/>
      </p:nvGrpSpPr>
      <p:grpSpPr>
        <a:xfrm>
          <a:off x="0" y="0"/>
          <a:ext cx="0" cy="0"/>
          <a:chOff x="0" y="0"/>
          <a:chExt cx="0" cy="0"/>
        </a:xfrm>
      </p:grpSpPr>
      <p:sp>
        <p:nvSpPr>
          <p:cNvPr id="1261" name="Google Shape;1261;g10bb4914468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2" name="Google Shape;1262;g10bb4914468_1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089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10b9d6acf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10b9d6acf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FONT NYA CALIBRI</a:t>
            </a:r>
            <a:endParaRPr/>
          </a:p>
        </p:txBody>
      </p:sp>
    </p:spTree>
    <p:extLst>
      <p:ext uri="{BB962C8B-B14F-4D97-AF65-F5344CB8AC3E}">
        <p14:creationId xmlns:p14="http://schemas.microsoft.com/office/powerpoint/2010/main" val="1653003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0839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10bb4914468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4" name="Google Shape;634;g10bb4914468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5846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1698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10b7282084c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9" name="Google Shape;649;g10b7282084c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9333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1138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g10bb4914468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8" name="Google Shape;1178;g10bb4914468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1383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853034354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853034354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0959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528280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767396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5792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F550FB-E1D1-6EED-9D3A-55FAAE9ABE52}"/>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B52AD586-039C-FC44-049A-AE5503A869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A3E39AD4-9347-F66A-1F0E-9C8EBDA44D0F}"/>
              </a:ext>
            </a:extLst>
          </p:cNvPr>
          <p:cNvSpPr>
            <a:spLocks noGrp="1"/>
          </p:cNvSpPr>
          <p:nvPr>
            <p:ph type="dt" sz="half" idx="10"/>
          </p:nvPr>
        </p:nvSpPr>
        <p:spPr/>
        <p:txBody>
          <a:bodyPr/>
          <a:lstStyle/>
          <a:p>
            <a:fld id="{9495213A-4ED7-47A6-A565-1B82D2F9D783}" type="datetimeFigureOut">
              <a:rPr lang="en-ID" smtClean="0"/>
              <a:t>6/11/2022</a:t>
            </a:fld>
            <a:endParaRPr lang="en-ID"/>
          </a:p>
        </p:txBody>
      </p:sp>
      <p:sp>
        <p:nvSpPr>
          <p:cNvPr id="5" name="Footer Placeholder 4">
            <a:extLst>
              <a:ext uri="{FF2B5EF4-FFF2-40B4-BE49-F238E27FC236}">
                <a16:creationId xmlns:a16="http://schemas.microsoft.com/office/drawing/2014/main" xmlns="" id="{979D4DF8-1FCE-A408-1E82-DC3C4444C14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3741B17C-D084-9901-5B62-1AC9FEFE57E9}"/>
              </a:ext>
            </a:extLst>
          </p:cNvPr>
          <p:cNvSpPr>
            <a:spLocks noGrp="1"/>
          </p:cNvSpPr>
          <p:nvPr>
            <p:ph type="sldNum" sz="quarter" idx="12"/>
          </p:nvPr>
        </p:nvSpPr>
        <p:spPr/>
        <p:txBody>
          <a:bodyPr/>
          <a:lstStyle/>
          <a:p>
            <a:fld id="{5DB3D877-703A-458F-8A92-9E00601063FC}" type="slidenum">
              <a:rPr lang="en-ID" smtClean="0"/>
              <a:t>‹#›</a:t>
            </a:fld>
            <a:endParaRPr lang="en-ID"/>
          </a:p>
        </p:txBody>
      </p:sp>
    </p:spTree>
    <p:extLst>
      <p:ext uri="{BB962C8B-B14F-4D97-AF65-F5344CB8AC3E}">
        <p14:creationId xmlns:p14="http://schemas.microsoft.com/office/powerpoint/2010/main" val="91271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732515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userDrawn="1">
  <p:cSld name="1_Section header">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val="10308799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userDrawn="1">
  <p:cSld name="Quote">
    <p:spTree>
      <p:nvGrpSpPr>
        <p:cNvPr id="1" name="Shape 386"/>
        <p:cNvGrpSpPr/>
        <p:nvPr/>
      </p:nvGrpSpPr>
      <p:grpSpPr>
        <a:xfrm>
          <a:off x="0" y="0"/>
          <a:ext cx="0" cy="0"/>
          <a:chOff x="0" y="0"/>
          <a:chExt cx="0" cy="0"/>
        </a:xfrm>
      </p:grpSpPr>
    </p:spTree>
    <p:extLst>
      <p:ext uri="{BB962C8B-B14F-4D97-AF65-F5344CB8AC3E}">
        <p14:creationId xmlns:p14="http://schemas.microsoft.com/office/powerpoint/2010/main" val="13515110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206"/>
        <p:cNvGrpSpPr/>
        <p:nvPr/>
      </p:nvGrpSpPr>
      <p:grpSpPr>
        <a:xfrm>
          <a:off x="0" y="0"/>
          <a:ext cx="0" cy="0"/>
          <a:chOff x="0" y="0"/>
          <a:chExt cx="0" cy="0"/>
        </a:xfrm>
      </p:grpSpPr>
    </p:spTree>
    <p:extLst>
      <p:ext uri="{BB962C8B-B14F-4D97-AF65-F5344CB8AC3E}">
        <p14:creationId xmlns:p14="http://schemas.microsoft.com/office/powerpoint/2010/main" val="13148405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 title and description">
    <p:spTree>
      <p:nvGrpSpPr>
        <p:cNvPr id="1" name="Shape 179"/>
        <p:cNvGrpSpPr/>
        <p:nvPr/>
      </p:nvGrpSpPr>
      <p:grpSpPr>
        <a:xfrm>
          <a:off x="0" y="0"/>
          <a:ext cx="0" cy="0"/>
          <a:chOff x="0" y="0"/>
          <a:chExt cx="0" cy="0"/>
        </a:xfrm>
      </p:grpSpPr>
    </p:spTree>
    <p:extLst>
      <p:ext uri="{BB962C8B-B14F-4D97-AF65-F5344CB8AC3E}">
        <p14:creationId xmlns:p14="http://schemas.microsoft.com/office/powerpoint/2010/main" val="672600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73"/>
        <p:cNvGrpSpPr/>
        <p:nvPr/>
      </p:nvGrpSpPr>
      <p:grpSpPr>
        <a:xfrm>
          <a:off x="0" y="0"/>
          <a:ext cx="0" cy="0"/>
          <a:chOff x="0" y="0"/>
          <a:chExt cx="0" cy="0"/>
        </a:xfrm>
      </p:grpSpPr>
      <p:pic>
        <p:nvPicPr>
          <p:cNvPr id="474" name="Google Shape;474;p20"/>
          <p:cNvPicPr preferRelativeResize="0"/>
          <p:nvPr/>
        </p:nvPicPr>
        <p:blipFill rotWithShape="1">
          <a:blip r:embed="rId2">
            <a:alphaModFix/>
          </a:blip>
          <a:srcRect/>
          <a:stretch/>
        </p:blipFill>
        <p:spPr>
          <a:xfrm flipH="1">
            <a:off x="0" y="-6294"/>
            <a:ext cx="9144000" cy="5156088"/>
          </a:xfrm>
          <a:prstGeom prst="rect">
            <a:avLst/>
          </a:prstGeom>
          <a:noFill/>
          <a:ln>
            <a:noFill/>
          </a:ln>
        </p:spPr>
      </p:pic>
      <p:sp>
        <p:nvSpPr>
          <p:cNvPr id="475" name="Google Shape;475;p20"/>
          <p:cNvSpPr txBox="1">
            <a:spLocks noGrp="1"/>
          </p:cNvSpPr>
          <p:nvPr>
            <p:ph type="title"/>
          </p:nvPr>
        </p:nvSpPr>
        <p:spPr>
          <a:xfrm flipH="1">
            <a:off x="4876163" y="1697816"/>
            <a:ext cx="2715000" cy="1230900"/>
          </a:xfrm>
          <a:prstGeom prst="rect">
            <a:avLst/>
          </a:prstGeom>
        </p:spPr>
        <p:txBody>
          <a:bodyPr spcFirstLastPara="1" wrap="square" lIns="91425" tIns="91425" rIns="91425" bIns="91425" anchor="t" anchorCtr="0">
            <a:noAutofit/>
          </a:bodyPr>
          <a:lstStyle>
            <a:lvl1pPr lvl="0" algn="l" rtl="0">
              <a:spcBef>
                <a:spcPts val="0"/>
              </a:spcBef>
              <a:spcAft>
                <a:spcPts val="0"/>
              </a:spcAft>
              <a:buClr>
                <a:schemeClr val="dk1"/>
              </a:buClr>
              <a:buSzPts val="2800"/>
              <a:buFont typeface="Grand Hotel"/>
              <a:buNone/>
              <a:defRPr>
                <a:solidFill>
                  <a:schemeClr val="dk1"/>
                </a:solidFill>
                <a:latin typeface="Grand Hotel"/>
                <a:ea typeface="Grand Hotel"/>
                <a:cs typeface="Grand Hotel"/>
                <a:sym typeface="Grand Hotel"/>
              </a:defRPr>
            </a:lvl1pPr>
            <a:lvl2pPr lvl="1"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2pPr>
            <a:lvl3pPr lvl="2"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3pPr>
            <a:lvl4pPr lvl="3"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4pPr>
            <a:lvl5pPr lvl="4"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5pPr>
            <a:lvl6pPr lvl="5"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6pPr>
            <a:lvl7pPr lvl="6"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7pPr>
            <a:lvl8pPr lvl="7"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8pPr>
            <a:lvl9pPr lvl="8"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9pPr>
          </a:lstStyle>
          <a:p>
            <a:endParaRPr/>
          </a:p>
        </p:txBody>
      </p:sp>
      <p:sp>
        <p:nvSpPr>
          <p:cNvPr id="476" name="Google Shape;476;p20"/>
          <p:cNvSpPr txBox="1">
            <a:spLocks noGrp="1"/>
          </p:cNvSpPr>
          <p:nvPr>
            <p:ph type="subTitle" idx="1"/>
          </p:nvPr>
        </p:nvSpPr>
        <p:spPr>
          <a:xfrm flipH="1">
            <a:off x="4876138" y="2774363"/>
            <a:ext cx="3466800" cy="862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477" name="Google Shape;477;p20"/>
          <p:cNvGrpSpPr/>
          <p:nvPr/>
        </p:nvGrpSpPr>
        <p:grpSpPr>
          <a:xfrm rot="10800000" flipH="1">
            <a:off x="324243" y="146093"/>
            <a:ext cx="8495525" cy="2247967"/>
            <a:chOff x="245800" y="1896900"/>
            <a:chExt cx="7086100" cy="1875025"/>
          </a:xfrm>
        </p:grpSpPr>
        <p:sp>
          <p:nvSpPr>
            <p:cNvPr id="478" name="Google Shape;478;p20"/>
            <p:cNvSpPr/>
            <p:nvPr/>
          </p:nvSpPr>
          <p:spPr>
            <a:xfrm>
              <a:off x="335525" y="2058375"/>
              <a:ext cx="6911800" cy="1713550"/>
            </a:xfrm>
            <a:custGeom>
              <a:avLst/>
              <a:gdLst/>
              <a:ahLst/>
              <a:cxnLst/>
              <a:rect l="l" t="t" r="r" b="b"/>
              <a:pathLst>
                <a:path w="276472" h="68542" fill="none" extrusionOk="0">
                  <a:moveTo>
                    <a:pt x="513" y="1"/>
                  </a:moveTo>
                  <a:cubicBezTo>
                    <a:pt x="0" y="1026"/>
                    <a:pt x="205" y="2052"/>
                    <a:pt x="205" y="3077"/>
                  </a:cubicBezTo>
                  <a:cubicBezTo>
                    <a:pt x="205" y="3384"/>
                    <a:pt x="256" y="3743"/>
                    <a:pt x="256" y="4000"/>
                  </a:cubicBezTo>
                  <a:cubicBezTo>
                    <a:pt x="256" y="10254"/>
                    <a:pt x="256" y="16457"/>
                    <a:pt x="359" y="22711"/>
                  </a:cubicBezTo>
                  <a:cubicBezTo>
                    <a:pt x="462" y="28453"/>
                    <a:pt x="256" y="34297"/>
                    <a:pt x="462" y="40090"/>
                  </a:cubicBezTo>
                  <a:cubicBezTo>
                    <a:pt x="667" y="46652"/>
                    <a:pt x="462" y="53265"/>
                    <a:pt x="615" y="59827"/>
                  </a:cubicBezTo>
                  <a:cubicBezTo>
                    <a:pt x="667" y="61519"/>
                    <a:pt x="410" y="63159"/>
                    <a:pt x="667" y="64851"/>
                  </a:cubicBezTo>
                  <a:cubicBezTo>
                    <a:pt x="769" y="65722"/>
                    <a:pt x="923" y="65927"/>
                    <a:pt x="1794" y="65927"/>
                  </a:cubicBezTo>
                  <a:lnTo>
                    <a:pt x="12099" y="66081"/>
                  </a:lnTo>
                  <a:cubicBezTo>
                    <a:pt x="15892" y="66184"/>
                    <a:pt x="19686" y="66235"/>
                    <a:pt x="23479" y="66338"/>
                  </a:cubicBezTo>
                  <a:cubicBezTo>
                    <a:pt x="26401" y="66389"/>
                    <a:pt x="29272" y="66389"/>
                    <a:pt x="32194" y="66491"/>
                  </a:cubicBezTo>
                  <a:cubicBezTo>
                    <a:pt x="35117" y="66594"/>
                    <a:pt x="37936" y="66543"/>
                    <a:pt x="40858" y="66645"/>
                  </a:cubicBezTo>
                  <a:cubicBezTo>
                    <a:pt x="43780" y="66748"/>
                    <a:pt x="46805" y="66696"/>
                    <a:pt x="49778" y="66799"/>
                  </a:cubicBezTo>
                  <a:cubicBezTo>
                    <a:pt x="53008" y="66850"/>
                    <a:pt x="56135" y="66850"/>
                    <a:pt x="59314" y="66953"/>
                  </a:cubicBezTo>
                  <a:cubicBezTo>
                    <a:pt x="62338" y="67004"/>
                    <a:pt x="65363" y="66953"/>
                    <a:pt x="68387" y="67106"/>
                  </a:cubicBezTo>
                  <a:cubicBezTo>
                    <a:pt x="71668" y="67209"/>
                    <a:pt x="74949" y="67106"/>
                    <a:pt x="78230" y="67260"/>
                  </a:cubicBezTo>
                  <a:cubicBezTo>
                    <a:pt x="80999" y="67414"/>
                    <a:pt x="83716" y="67260"/>
                    <a:pt x="86484" y="67414"/>
                  </a:cubicBezTo>
                  <a:cubicBezTo>
                    <a:pt x="90483" y="67568"/>
                    <a:pt x="94481" y="67517"/>
                    <a:pt x="98480" y="67670"/>
                  </a:cubicBezTo>
                  <a:cubicBezTo>
                    <a:pt x="101402" y="67773"/>
                    <a:pt x="104324" y="67670"/>
                    <a:pt x="107246" y="67773"/>
                  </a:cubicBezTo>
                  <a:cubicBezTo>
                    <a:pt x="113039" y="67978"/>
                    <a:pt x="118883" y="67978"/>
                    <a:pt x="124676" y="68132"/>
                  </a:cubicBezTo>
                  <a:cubicBezTo>
                    <a:pt x="127649" y="68183"/>
                    <a:pt x="130623" y="68132"/>
                    <a:pt x="133596" y="68234"/>
                  </a:cubicBezTo>
                  <a:cubicBezTo>
                    <a:pt x="139082" y="68542"/>
                    <a:pt x="144516" y="68439"/>
                    <a:pt x="150001" y="68337"/>
                  </a:cubicBezTo>
                  <a:cubicBezTo>
                    <a:pt x="153743" y="68286"/>
                    <a:pt x="157537" y="68388"/>
                    <a:pt x="161279" y="68132"/>
                  </a:cubicBezTo>
                  <a:cubicBezTo>
                    <a:pt x="162407" y="68081"/>
                    <a:pt x="163535" y="68081"/>
                    <a:pt x="164663" y="68081"/>
                  </a:cubicBezTo>
                  <a:cubicBezTo>
                    <a:pt x="168456" y="68081"/>
                    <a:pt x="172199" y="67927"/>
                    <a:pt x="175992" y="67875"/>
                  </a:cubicBezTo>
                  <a:cubicBezTo>
                    <a:pt x="179222" y="67824"/>
                    <a:pt x="182503" y="67875"/>
                    <a:pt x="185733" y="67722"/>
                  </a:cubicBezTo>
                  <a:cubicBezTo>
                    <a:pt x="189987" y="67568"/>
                    <a:pt x="194242" y="67517"/>
                    <a:pt x="198497" y="67465"/>
                  </a:cubicBezTo>
                  <a:cubicBezTo>
                    <a:pt x="200856" y="67414"/>
                    <a:pt x="203163" y="67363"/>
                    <a:pt x="205521" y="67312"/>
                  </a:cubicBezTo>
                  <a:cubicBezTo>
                    <a:pt x="209058" y="67260"/>
                    <a:pt x="212544" y="67209"/>
                    <a:pt x="216133" y="67158"/>
                  </a:cubicBezTo>
                  <a:cubicBezTo>
                    <a:pt x="218952" y="67055"/>
                    <a:pt x="221772" y="67004"/>
                    <a:pt x="224591" y="67004"/>
                  </a:cubicBezTo>
                  <a:cubicBezTo>
                    <a:pt x="227770" y="67004"/>
                    <a:pt x="230948" y="66953"/>
                    <a:pt x="234126" y="66850"/>
                  </a:cubicBezTo>
                  <a:cubicBezTo>
                    <a:pt x="237561" y="66696"/>
                    <a:pt x="240996" y="66748"/>
                    <a:pt x="244431" y="66645"/>
                  </a:cubicBezTo>
                  <a:cubicBezTo>
                    <a:pt x="247455" y="66594"/>
                    <a:pt x="250480" y="66594"/>
                    <a:pt x="253505" y="66491"/>
                  </a:cubicBezTo>
                  <a:cubicBezTo>
                    <a:pt x="256324" y="66440"/>
                    <a:pt x="259195" y="66491"/>
                    <a:pt x="262015" y="66338"/>
                  </a:cubicBezTo>
                  <a:cubicBezTo>
                    <a:pt x="264885" y="66235"/>
                    <a:pt x="267654" y="66338"/>
                    <a:pt x="270473" y="66184"/>
                  </a:cubicBezTo>
                  <a:cubicBezTo>
                    <a:pt x="272473" y="66030"/>
                    <a:pt x="274472" y="66184"/>
                    <a:pt x="276471" y="65979"/>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0"/>
            <p:cNvSpPr/>
            <p:nvPr/>
          </p:nvSpPr>
          <p:spPr>
            <a:xfrm>
              <a:off x="245800" y="1896900"/>
              <a:ext cx="2556850" cy="1730200"/>
            </a:xfrm>
            <a:custGeom>
              <a:avLst/>
              <a:gdLst/>
              <a:ahLst/>
              <a:cxnLst/>
              <a:rect l="l" t="t" r="r" b="b"/>
              <a:pathLst>
                <a:path w="102274" h="69208" fill="none" extrusionOk="0">
                  <a:moveTo>
                    <a:pt x="102274" y="69208"/>
                  </a:moveTo>
                  <a:cubicBezTo>
                    <a:pt x="102223" y="69157"/>
                    <a:pt x="102171" y="69157"/>
                    <a:pt x="102120" y="69157"/>
                  </a:cubicBezTo>
                  <a:cubicBezTo>
                    <a:pt x="98070" y="69105"/>
                    <a:pt x="94020" y="69054"/>
                    <a:pt x="89970" y="69003"/>
                  </a:cubicBezTo>
                  <a:cubicBezTo>
                    <a:pt x="86587" y="68952"/>
                    <a:pt x="83255" y="68849"/>
                    <a:pt x="79871" y="68798"/>
                  </a:cubicBezTo>
                  <a:cubicBezTo>
                    <a:pt x="77205" y="68798"/>
                    <a:pt x="74488" y="68747"/>
                    <a:pt x="71823" y="68644"/>
                  </a:cubicBezTo>
                  <a:cubicBezTo>
                    <a:pt x="68747" y="68542"/>
                    <a:pt x="65722" y="68593"/>
                    <a:pt x="62646" y="68490"/>
                  </a:cubicBezTo>
                  <a:cubicBezTo>
                    <a:pt x="59622" y="68439"/>
                    <a:pt x="56392" y="68439"/>
                    <a:pt x="53265" y="68336"/>
                  </a:cubicBezTo>
                  <a:cubicBezTo>
                    <a:pt x="50138" y="68285"/>
                    <a:pt x="47113" y="68285"/>
                    <a:pt x="44037" y="68183"/>
                  </a:cubicBezTo>
                  <a:cubicBezTo>
                    <a:pt x="41217" y="68080"/>
                    <a:pt x="38347" y="68131"/>
                    <a:pt x="35527" y="68029"/>
                  </a:cubicBezTo>
                  <a:cubicBezTo>
                    <a:pt x="32656" y="67926"/>
                    <a:pt x="29734" y="67978"/>
                    <a:pt x="26812" y="67875"/>
                  </a:cubicBezTo>
                  <a:cubicBezTo>
                    <a:pt x="23890" y="67824"/>
                    <a:pt x="21173" y="67875"/>
                    <a:pt x="18353" y="67721"/>
                  </a:cubicBezTo>
                  <a:cubicBezTo>
                    <a:pt x="14816" y="67619"/>
                    <a:pt x="11330" y="67721"/>
                    <a:pt x="7742" y="67568"/>
                  </a:cubicBezTo>
                  <a:cubicBezTo>
                    <a:pt x="5742" y="67465"/>
                    <a:pt x="3692" y="67568"/>
                    <a:pt x="1692" y="67465"/>
                  </a:cubicBezTo>
                  <a:cubicBezTo>
                    <a:pt x="770" y="67414"/>
                    <a:pt x="462" y="67157"/>
                    <a:pt x="462" y="66235"/>
                  </a:cubicBezTo>
                  <a:lnTo>
                    <a:pt x="462" y="60390"/>
                  </a:lnTo>
                  <a:cubicBezTo>
                    <a:pt x="462" y="58032"/>
                    <a:pt x="513" y="55674"/>
                    <a:pt x="462" y="53316"/>
                  </a:cubicBezTo>
                  <a:cubicBezTo>
                    <a:pt x="206" y="46703"/>
                    <a:pt x="462" y="40090"/>
                    <a:pt x="359" y="33476"/>
                  </a:cubicBezTo>
                  <a:cubicBezTo>
                    <a:pt x="154" y="26658"/>
                    <a:pt x="206" y="19840"/>
                    <a:pt x="154" y="13022"/>
                  </a:cubicBezTo>
                  <a:cubicBezTo>
                    <a:pt x="154" y="10715"/>
                    <a:pt x="1" y="8408"/>
                    <a:pt x="52" y="6101"/>
                  </a:cubicBezTo>
                  <a:cubicBezTo>
                    <a:pt x="52" y="4563"/>
                    <a:pt x="52" y="3076"/>
                    <a:pt x="103" y="1539"/>
                  </a:cubicBezTo>
                  <a:cubicBezTo>
                    <a:pt x="103" y="1026"/>
                    <a:pt x="52" y="513"/>
                    <a:pt x="1" y="1"/>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0"/>
            <p:cNvSpPr/>
            <p:nvPr/>
          </p:nvSpPr>
          <p:spPr>
            <a:xfrm>
              <a:off x="3942000" y="3579675"/>
              <a:ext cx="3389900" cy="66650"/>
            </a:xfrm>
            <a:custGeom>
              <a:avLst/>
              <a:gdLst/>
              <a:ahLst/>
              <a:cxnLst/>
              <a:rect l="l" t="t" r="r" b="b"/>
              <a:pathLst>
                <a:path w="135596" h="2666" fill="none" extrusionOk="0">
                  <a:moveTo>
                    <a:pt x="135596" y="0"/>
                  </a:moveTo>
                  <a:cubicBezTo>
                    <a:pt x="134212" y="410"/>
                    <a:pt x="132725" y="205"/>
                    <a:pt x="131289" y="257"/>
                  </a:cubicBezTo>
                  <a:cubicBezTo>
                    <a:pt x="128265" y="410"/>
                    <a:pt x="125240" y="359"/>
                    <a:pt x="122216" y="462"/>
                  </a:cubicBezTo>
                  <a:cubicBezTo>
                    <a:pt x="120319" y="564"/>
                    <a:pt x="118319" y="462"/>
                    <a:pt x="116371" y="513"/>
                  </a:cubicBezTo>
                  <a:cubicBezTo>
                    <a:pt x="113193" y="667"/>
                    <a:pt x="109963" y="667"/>
                    <a:pt x="106785" y="718"/>
                  </a:cubicBezTo>
                  <a:cubicBezTo>
                    <a:pt x="103863" y="769"/>
                    <a:pt x="100992" y="769"/>
                    <a:pt x="98070" y="872"/>
                  </a:cubicBezTo>
                  <a:cubicBezTo>
                    <a:pt x="95148" y="923"/>
                    <a:pt x="92174" y="923"/>
                    <a:pt x="89252" y="1025"/>
                  </a:cubicBezTo>
                  <a:cubicBezTo>
                    <a:pt x="86279" y="1077"/>
                    <a:pt x="83306" y="1025"/>
                    <a:pt x="80332" y="1179"/>
                  </a:cubicBezTo>
                  <a:cubicBezTo>
                    <a:pt x="76692" y="1384"/>
                    <a:pt x="73053" y="1179"/>
                    <a:pt x="69413" y="1333"/>
                  </a:cubicBezTo>
                  <a:cubicBezTo>
                    <a:pt x="66593" y="1487"/>
                    <a:pt x="63722" y="1333"/>
                    <a:pt x="60903" y="1487"/>
                  </a:cubicBezTo>
                  <a:cubicBezTo>
                    <a:pt x="58032" y="1641"/>
                    <a:pt x="55110" y="1538"/>
                    <a:pt x="52188" y="1641"/>
                  </a:cubicBezTo>
                  <a:cubicBezTo>
                    <a:pt x="49266" y="1692"/>
                    <a:pt x="46497" y="1641"/>
                    <a:pt x="43678" y="1794"/>
                  </a:cubicBezTo>
                  <a:cubicBezTo>
                    <a:pt x="40705" y="1897"/>
                    <a:pt x="37782" y="1794"/>
                    <a:pt x="34809" y="1948"/>
                  </a:cubicBezTo>
                  <a:cubicBezTo>
                    <a:pt x="31887" y="2102"/>
                    <a:pt x="28914" y="1948"/>
                    <a:pt x="25992" y="2102"/>
                  </a:cubicBezTo>
                  <a:cubicBezTo>
                    <a:pt x="23018" y="2205"/>
                    <a:pt x="20096" y="2153"/>
                    <a:pt x="17123" y="2256"/>
                  </a:cubicBezTo>
                  <a:cubicBezTo>
                    <a:pt x="14354" y="2307"/>
                    <a:pt x="11535" y="2358"/>
                    <a:pt x="8767" y="2410"/>
                  </a:cubicBezTo>
                  <a:cubicBezTo>
                    <a:pt x="6050" y="2461"/>
                    <a:pt x="3384" y="2512"/>
                    <a:pt x="667" y="2512"/>
                  </a:cubicBezTo>
                  <a:cubicBezTo>
                    <a:pt x="462" y="2563"/>
                    <a:pt x="205" y="2563"/>
                    <a:pt x="0" y="2666"/>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0"/>
            <p:cNvSpPr/>
            <p:nvPr/>
          </p:nvSpPr>
          <p:spPr>
            <a:xfrm>
              <a:off x="3166604" y="3630178"/>
              <a:ext cx="40524" cy="27438"/>
            </a:xfrm>
            <a:custGeom>
              <a:avLst/>
              <a:gdLst/>
              <a:ahLst/>
              <a:cxnLst/>
              <a:rect l="l" t="t" r="r" b="b"/>
              <a:pathLst>
                <a:path w="3077" h="2083" extrusionOk="0">
                  <a:moveTo>
                    <a:pt x="1436" y="0"/>
                  </a:moveTo>
                  <a:cubicBezTo>
                    <a:pt x="924" y="51"/>
                    <a:pt x="514" y="359"/>
                    <a:pt x="309" y="769"/>
                  </a:cubicBezTo>
                  <a:cubicBezTo>
                    <a:pt x="52" y="1025"/>
                    <a:pt x="1" y="1436"/>
                    <a:pt x="206" y="1743"/>
                  </a:cubicBezTo>
                  <a:cubicBezTo>
                    <a:pt x="367" y="1945"/>
                    <a:pt x="624" y="2083"/>
                    <a:pt x="900" y="2083"/>
                  </a:cubicBezTo>
                  <a:cubicBezTo>
                    <a:pt x="975" y="2083"/>
                    <a:pt x="1052" y="2073"/>
                    <a:pt x="1129" y="2051"/>
                  </a:cubicBezTo>
                  <a:cubicBezTo>
                    <a:pt x="1795" y="1897"/>
                    <a:pt x="2359" y="1487"/>
                    <a:pt x="2769" y="974"/>
                  </a:cubicBezTo>
                  <a:cubicBezTo>
                    <a:pt x="3077" y="513"/>
                    <a:pt x="2923" y="205"/>
                    <a:pt x="2359" y="103"/>
                  </a:cubicBezTo>
                  <a:cubicBezTo>
                    <a:pt x="2103" y="51"/>
                    <a:pt x="1795" y="51"/>
                    <a:pt x="143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0"/>
            <p:cNvSpPr/>
            <p:nvPr/>
          </p:nvSpPr>
          <p:spPr>
            <a:xfrm>
              <a:off x="3375229" y="3627096"/>
              <a:ext cx="35124" cy="29427"/>
            </a:xfrm>
            <a:custGeom>
              <a:avLst/>
              <a:gdLst/>
              <a:ahLst/>
              <a:cxnLst/>
              <a:rect l="l" t="t" r="r" b="b"/>
              <a:pathLst>
                <a:path w="2667" h="2234" extrusionOk="0">
                  <a:moveTo>
                    <a:pt x="1539" y="1"/>
                  </a:moveTo>
                  <a:cubicBezTo>
                    <a:pt x="1157" y="1"/>
                    <a:pt x="791" y="202"/>
                    <a:pt x="565" y="542"/>
                  </a:cubicBezTo>
                  <a:cubicBezTo>
                    <a:pt x="308" y="849"/>
                    <a:pt x="1" y="1157"/>
                    <a:pt x="206" y="1567"/>
                  </a:cubicBezTo>
                  <a:cubicBezTo>
                    <a:pt x="411" y="1977"/>
                    <a:pt x="821" y="2233"/>
                    <a:pt x="1231" y="2233"/>
                  </a:cubicBezTo>
                  <a:cubicBezTo>
                    <a:pt x="1898" y="2182"/>
                    <a:pt x="2513" y="1721"/>
                    <a:pt x="2667" y="1054"/>
                  </a:cubicBezTo>
                  <a:cubicBezTo>
                    <a:pt x="2667" y="593"/>
                    <a:pt x="2410" y="183"/>
                    <a:pt x="1949" y="80"/>
                  </a:cubicBezTo>
                  <a:cubicBezTo>
                    <a:pt x="1814" y="26"/>
                    <a:pt x="1676" y="1"/>
                    <a:pt x="153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0"/>
            <p:cNvSpPr/>
            <p:nvPr/>
          </p:nvSpPr>
          <p:spPr>
            <a:xfrm>
              <a:off x="3268552" y="3632879"/>
              <a:ext cx="35124" cy="24488"/>
            </a:xfrm>
            <a:custGeom>
              <a:avLst/>
              <a:gdLst/>
              <a:ahLst/>
              <a:cxnLst/>
              <a:rect l="l" t="t" r="r" b="b"/>
              <a:pathLst>
                <a:path w="2667" h="1859" extrusionOk="0">
                  <a:moveTo>
                    <a:pt x="1724" y="0"/>
                  </a:moveTo>
                  <a:cubicBezTo>
                    <a:pt x="1626" y="0"/>
                    <a:pt x="1529" y="17"/>
                    <a:pt x="1436" y="51"/>
                  </a:cubicBezTo>
                  <a:cubicBezTo>
                    <a:pt x="1026" y="154"/>
                    <a:pt x="667" y="359"/>
                    <a:pt x="411" y="667"/>
                  </a:cubicBezTo>
                  <a:cubicBezTo>
                    <a:pt x="206" y="923"/>
                    <a:pt x="1" y="1179"/>
                    <a:pt x="155" y="1538"/>
                  </a:cubicBezTo>
                  <a:cubicBezTo>
                    <a:pt x="240" y="1752"/>
                    <a:pt x="468" y="1859"/>
                    <a:pt x="690" y="1859"/>
                  </a:cubicBezTo>
                  <a:cubicBezTo>
                    <a:pt x="734" y="1859"/>
                    <a:pt x="778" y="1854"/>
                    <a:pt x="821" y="1846"/>
                  </a:cubicBezTo>
                  <a:lnTo>
                    <a:pt x="1539" y="1846"/>
                  </a:lnTo>
                  <a:cubicBezTo>
                    <a:pt x="1693" y="1794"/>
                    <a:pt x="1846" y="1743"/>
                    <a:pt x="2000" y="1692"/>
                  </a:cubicBezTo>
                  <a:cubicBezTo>
                    <a:pt x="2410" y="1487"/>
                    <a:pt x="2667" y="974"/>
                    <a:pt x="2513" y="513"/>
                  </a:cubicBezTo>
                  <a:cubicBezTo>
                    <a:pt x="2394" y="195"/>
                    <a:pt x="2059" y="0"/>
                    <a:pt x="172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0"/>
            <p:cNvSpPr/>
            <p:nvPr/>
          </p:nvSpPr>
          <p:spPr>
            <a:xfrm>
              <a:off x="3486633" y="3632536"/>
              <a:ext cx="30976" cy="27570"/>
            </a:xfrm>
            <a:custGeom>
              <a:avLst/>
              <a:gdLst/>
              <a:ahLst/>
              <a:cxnLst/>
              <a:rect l="l" t="t" r="r" b="b"/>
              <a:pathLst>
                <a:path w="2352" h="2093" extrusionOk="0">
                  <a:moveTo>
                    <a:pt x="1385" y="1"/>
                  </a:moveTo>
                  <a:cubicBezTo>
                    <a:pt x="1167" y="1"/>
                    <a:pt x="949" y="77"/>
                    <a:pt x="769" y="231"/>
                  </a:cubicBezTo>
                  <a:cubicBezTo>
                    <a:pt x="308" y="488"/>
                    <a:pt x="0" y="1000"/>
                    <a:pt x="52" y="1564"/>
                  </a:cubicBezTo>
                  <a:cubicBezTo>
                    <a:pt x="103" y="1820"/>
                    <a:pt x="308" y="2026"/>
                    <a:pt x="564" y="2077"/>
                  </a:cubicBezTo>
                  <a:cubicBezTo>
                    <a:pt x="606" y="2087"/>
                    <a:pt x="651" y="2092"/>
                    <a:pt x="698" y="2092"/>
                  </a:cubicBezTo>
                  <a:cubicBezTo>
                    <a:pt x="1335" y="2092"/>
                    <a:pt x="2352" y="1163"/>
                    <a:pt x="2256" y="590"/>
                  </a:cubicBezTo>
                  <a:cubicBezTo>
                    <a:pt x="2256" y="436"/>
                    <a:pt x="2154" y="283"/>
                    <a:pt x="2000" y="231"/>
                  </a:cubicBezTo>
                  <a:cubicBezTo>
                    <a:pt x="1820" y="77"/>
                    <a:pt x="1603" y="1"/>
                    <a:pt x="138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0"/>
            <p:cNvSpPr/>
            <p:nvPr/>
          </p:nvSpPr>
          <p:spPr>
            <a:xfrm>
              <a:off x="3589253" y="3632879"/>
              <a:ext cx="31068" cy="24988"/>
            </a:xfrm>
            <a:custGeom>
              <a:avLst/>
              <a:gdLst/>
              <a:ahLst/>
              <a:cxnLst/>
              <a:rect l="l" t="t" r="r" b="b"/>
              <a:pathLst>
                <a:path w="2359" h="1897" extrusionOk="0">
                  <a:moveTo>
                    <a:pt x="1282" y="0"/>
                  </a:moveTo>
                  <a:cubicBezTo>
                    <a:pt x="667" y="0"/>
                    <a:pt x="103" y="410"/>
                    <a:pt x="1" y="1077"/>
                  </a:cubicBezTo>
                  <a:cubicBezTo>
                    <a:pt x="1" y="1436"/>
                    <a:pt x="565" y="1897"/>
                    <a:pt x="1026" y="1897"/>
                  </a:cubicBezTo>
                  <a:cubicBezTo>
                    <a:pt x="1539" y="1897"/>
                    <a:pt x="2308" y="1333"/>
                    <a:pt x="2308" y="923"/>
                  </a:cubicBezTo>
                  <a:cubicBezTo>
                    <a:pt x="2359" y="615"/>
                    <a:pt x="1692" y="51"/>
                    <a:pt x="128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6" name="Google Shape;486;p20"/>
          <p:cNvGrpSpPr/>
          <p:nvPr/>
        </p:nvGrpSpPr>
        <p:grpSpPr>
          <a:xfrm flipH="1">
            <a:off x="324243" y="2743143"/>
            <a:ext cx="8495525" cy="2247967"/>
            <a:chOff x="245800" y="1896900"/>
            <a:chExt cx="7086100" cy="1875025"/>
          </a:xfrm>
        </p:grpSpPr>
        <p:sp>
          <p:nvSpPr>
            <p:cNvPr id="487" name="Google Shape;487;p20"/>
            <p:cNvSpPr/>
            <p:nvPr/>
          </p:nvSpPr>
          <p:spPr>
            <a:xfrm>
              <a:off x="335525" y="2058375"/>
              <a:ext cx="6911800" cy="1713550"/>
            </a:xfrm>
            <a:custGeom>
              <a:avLst/>
              <a:gdLst/>
              <a:ahLst/>
              <a:cxnLst/>
              <a:rect l="l" t="t" r="r" b="b"/>
              <a:pathLst>
                <a:path w="276472" h="68542" fill="none" extrusionOk="0">
                  <a:moveTo>
                    <a:pt x="513" y="1"/>
                  </a:moveTo>
                  <a:cubicBezTo>
                    <a:pt x="0" y="1026"/>
                    <a:pt x="205" y="2052"/>
                    <a:pt x="205" y="3077"/>
                  </a:cubicBezTo>
                  <a:cubicBezTo>
                    <a:pt x="205" y="3384"/>
                    <a:pt x="256" y="3743"/>
                    <a:pt x="256" y="4000"/>
                  </a:cubicBezTo>
                  <a:cubicBezTo>
                    <a:pt x="256" y="10254"/>
                    <a:pt x="256" y="16457"/>
                    <a:pt x="359" y="22711"/>
                  </a:cubicBezTo>
                  <a:cubicBezTo>
                    <a:pt x="462" y="28453"/>
                    <a:pt x="256" y="34297"/>
                    <a:pt x="462" y="40090"/>
                  </a:cubicBezTo>
                  <a:cubicBezTo>
                    <a:pt x="667" y="46652"/>
                    <a:pt x="462" y="53265"/>
                    <a:pt x="615" y="59827"/>
                  </a:cubicBezTo>
                  <a:cubicBezTo>
                    <a:pt x="667" y="61519"/>
                    <a:pt x="410" y="63159"/>
                    <a:pt x="667" y="64851"/>
                  </a:cubicBezTo>
                  <a:cubicBezTo>
                    <a:pt x="769" y="65722"/>
                    <a:pt x="923" y="65927"/>
                    <a:pt x="1794" y="65927"/>
                  </a:cubicBezTo>
                  <a:lnTo>
                    <a:pt x="12099" y="66081"/>
                  </a:lnTo>
                  <a:cubicBezTo>
                    <a:pt x="15892" y="66184"/>
                    <a:pt x="19686" y="66235"/>
                    <a:pt x="23479" y="66338"/>
                  </a:cubicBezTo>
                  <a:cubicBezTo>
                    <a:pt x="26401" y="66389"/>
                    <a:pt x="29272" y="66389"/>
                    <a:pt x="32194" y="66491"/>
                  </a:cubicBezTo>
                  <a:cubicBezTo>
                    <a:pt x="35117" y="66594"/>
                    <a:pt x="37936" y="66543"/>
                    <a:pt x="40858" y="66645"/>
                  </a:cubicBezTo>
                  <a:cubicBezTo>
                    <a:pt x="43780" y="66748"/>
                    <a:pt x="46805" y="66696"/>
                    <a:pt x="49778" y="66799"/>
                  </a:cubicBezTo>
                  <a:cubicBezTo>
                    <a:pt x="53008" y="66850"/>
                    <a:pt x="56135" y="66850"/>
                    <a:pt x="59314" y="66953"/>
                  </a:cubicBezTo>
                  <a:cubicBezTo>
                    <a:pt x="62338" y="67004"/>
                    <a:pt x="65363" y="66953"/>
                    <a:pt x="68387" y="67106"/>
                  </a:cubicBezTo>
                  <a:cubicBezTo>
                    <a:pt x="71668" y="67209"/>
                    <a:pt x="74949" y="67106"/>
                    <a:pt x="78230" y="67260"/>
                  </a:cubicBezTo>
                  <a:cubicBezTo>
                    <a:pt x="80999" y="67414"/>
                    <a:pt x="83716" y="67260"/>
                    <a:pt x="86484" y="67414"/>
                  </a:cubicBezTo>
                  <a:cubicBezTo>
                    <a:pt x="90483" y="67568"/>
                    <a:pt x="94481" y="67517"/>
                    <a:pt x="98480" y="67670"/>
                  </a:cubicBezTo>
                  <a:cubicBezTo>
                    <a:pt x="101402" y="67773"/>
                    <a:pt x="104324" y="67670"/>
                    <a:pt x="107246" y="67773"/>
                  </a:cubicBezTo>
                  <a:cubicBezTo>
                    <a:pt x="113039" y="67978"/>
                    <a:pt x="118883" y="67978"/>
                    <a:pt x="124676" y="68132"/>
                  </a:cubicBezTo>
                  <a:cubicBezTo>
                    <a:pt x="127649" y="68183"/>
                    <a:pt x="130623" y="68132"/>
                    <a:pt x="133596" y="68234"/>
                  </a:cubicBezTo>
                  <a:cubicBezTo>
                    <a:pt x="139082" y="68542"/>
                    <a:pt x="144516" y="68439"/>
                    <a:pt x="150001" y="68337"/>
                  </a:cubicBezTo>
                  <a:cubicBezTo>
                    <a:pt x="153743" y="68286"/>
                    <a:pt x="157537" y="68388"/>
                    <a:pt x="161279" y="68132"/>
                  </a:cubicBezTo>
                  <a:cubicBezTo>
                    <a:pt x="162407" y="68081"/>
                    <a:pt x="163535" y="68081"/>
                    <a:pt x="164663" y="68081"/>
                  </a:cubicBezTo>
                  <a:cubicBezTo>
                    <a:pt x="168456" y="68081"/>
                    <a:pt x="172199" y="67927"/>
                    <a:pt x="175992" y="67875"/>
                  </a:cubicBezTo>
                  <a:cubicBezTo>
                    <a:pt x="179222" y="67824"/>
                    <a:pt x="182503" y="67875"/>
                    <a:pt x="185733" y="67722"/>
                  </a:cubicBezTo>
                  <a:cubicBezTo>
                    <a:pt x="189987" y="67568"/>
                    <a:pt x="194242" y="67517"/>
                    <a:pt x="198497" y="67465"/>
                  </a:cubicBezTo>
                  <a:cubicBezTo>
                    <a:pt x="200856" y="67414"/>
                    <a:pt x="203163" y="67363"/>
                    <a:pt x="205521" y="67312"/>
                  </a:cubicBezTo>
                  <a:cubicBezTo>
                    <a:pt x="209058" y="67260"/>
                    <a:pt x="212544" y="67209"/>
                    <a:pt x="216133" y="67158"/>
                  </a:cubicBezTo>
                  <a:cubicBezTo>
                    <a:pt x="218952" y="67055"/>
                    <a:pt x="221772" y="67004"/>
                    <a:pt x="224591" y="67004"/>
                  </a:cubicBezTo>
                  <a:cubicBezTo>
                    <a:pt x="227770" y="67004"/>
                    <a:pt x="230948" y="66953"/>
                    <a:pt x="234126" y="66850"/>
                  </a:cubicBezTo>
                  <a:cubicBezTo>
                    <a:pt x="237561" y="66696"/>
                    <a:pt x="240996" y="66748"/>
                    <a:pt x="244431" y="66645"/>
                  </a:cubicBezTo>
                  <a:cubicBezTo>
                    <a:pt x="247455" y="66594"/>
                    <a:pt x="250480" y="66594"/>
                    <a:pt x="253505" y="66491"/>
                  </a:cubicBezTo>
                  <a:cubicBezTo>
                    <a:pt x="256324" y="66440"/>
                    <a:pt x="259195" y="66491"/>
                    <a:pt x="262015" y="66338"/>
                  </a:cubicBezTo>
                  <a:cubicBezTo>
                    <a:pt x="264885" y="66235"/>
                    <a:pt x="267654" y="66338"/>
                    <a:pt x="270473" y="66184"/>
                  </a:cubicBezTo>
                  <a:cubicBezTo>
                    <a:pt x="272473" y="66030"/>
                    <a:pt x="274472" y="66184"/>
                    <a:pt x="276471" y="65979"/>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0"/>
            <p:cNvSpPr/>
            <p:nvPr/>
          </p:nvSpPr>
          <p:spPr>
            <a:xfrm>
              <a:off x="245800" y="1896900"/>
              <a:ext cx="2556850" cy="1730200"/>
            </a:xfrm>
            <a:custGeom>
              <a:avLst/>
              <a:gdLst/>
              <a:ahLst/>
              <a:cxnLst/>
              <a:rect l="l" t="t" r="r" b="b"/>
              <a:pathLst>
                <a:path w="102274" h="69208" fill="none" extrusionOk="0">
                  <a:moveTo>
                    <a:pt x="102274" y="69208"/>
                  </a:moveTo>
                  <a:cubicBezTo>
                    <a:pt x="102223" y="69157"/>
                    <a:pt x="102171" y="69157"/>
                    <a:pt x="102120" y="69157"/>
                  </a:cubicBezTo>
                  <a:cubicBezTo>
                    <a:pt x="98070" y="69105"/>
                    <a:pt x="94020" y="69054"/>
                    <a:pt x="89970" y="69003"/>
                  </a:cubicBezTo>
                  <a:cubicBezTo>
                    <a:pt x="86587" y="68952"/>
                    <a:pt x="83255" y="68849"/>
                    <a:pt x="79871" y="68798"/>
                  </a:cubicBezTo>
                  <a:cubicBezTo>
                    <a:pt x="77205" y="68798"/>
                    <a:pt x="74488" y="68747"/>
                    <a:pt x="71823" y="68644"/>
                  </a:cubicBezTo>
                  <a:cubicBezTo>
                    <a:pt x="68747" y="68542"/>
                    <a:pt x="65722" y="68593"/>
                    <a:pt x="62646" y="68490"/>
                  </a:cubicBezTo>
                  <a:cubicBezTo>
                    <a:pt x="59622" y="68439"/>
                    <a:pt x="56392" y="68439"/>
                    <a:pt x="53265" y="68336"/>
                  </a:cubicBezTo>
                  <a:cubicBezTo>
                    <a:pt x="50138" y="68285"/>
                    <a:pt x="47113" y="68285"/>
                    <a:pt x="44037" y="68183"/>
                  </a:cubicBezTo>
                  <a:cubicBezTo>
                    <a:pt x="41217" y="68080"/>
                    <a:pt x="38347" y="68131"/>
                    <a:pt x="35527" y="68029"/>
                  </a:cubicBezTo>
                  <a:cubicBezTo>
                    <a:pt x="32656" y="67926"/>
                    <a:pt x="29734" y="67978"/>
                    <a:pt x="26812" y="67875"/>
                  </a:cubicBezTo>
                  <a:cubicBezTo>
                    <a:pt x="23890" y="67824"/>
                    <a:pt x="21173" y="67875"/>
                    <a:pt x="18353" y="67721"/>
                  </a:cubicBezTo>
                  <a:cubicBezTo>
                    <a:pt x="14816" y="67619"/>
                    <a:pt x="11330" y="67721"/>
                    <a:pt x="7742" y="67568"/>
                  </a:cubicBezTo>
                  <a:cubicBezTo>
                    <a:pt x="5742" y="67465"/>
                    <a:pt x="3692" y="67568"/>
                    <a:pt x="1692" y="67465"/>
                  </a:cubicBezTo>
                  <a:cubicBezTo>
                    <a:pt x="770" y="67414"/>
                    <a:pt x="462" y="67157"/>
                    <a:pt x="462" y="66235"/>
                  </a:cubicBezTo>
                  <a:lnTo>
                    <a:pt x="462" y="60390"/>
                  </a:lnTo>
                  <a:cubicBezTo>
                    <a:pt x="462" y="58032"/>
                    <a:pt x="513" y="55674"/>
                    <a:pt x="462" y="53316"/>
                  </a:cubicBezTo>
                  <a:cubicBezTo>
                    <a:pt x="206" y="46703"/>
                    <a:pt x="462" y="40090"/>
                    <a:pt x="359" y="33476"/>
                  </a:cubicBezTo>
                  <a:cubicBezTo>
                    <a:pt x="154" y="26658"/>
                    <a:pt x="206" y="19840"/>
                    <a:pt x="154" y="13022"/>
                  </a:cubicBezTo>
                  <a:cubicBezTo>
                    <a:pt x="154" y="10715"/>
                    <a:pt x="1" y="8408"/>
                    <a:pt x="52" y="6101"/>
                  </a:cubicBezTo>
                  <a:cubicBezTo>
                    <a:pt x="52" y="4563"/>
                    <a:pt x="52" y="3076"/>
                    <a:pt x="103" y="1539"/>
                  </a:cubicBezTo>
                  <a:cubicBezTo>
                    <a:pt x="103" y="1026"/>
                    <a:pt x="52" y="513"/>
                    <a:pt x="1" y="1"/>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0"/>
            <p:cNvSpPr/>
            <p:nvPr/>
          </p:nvSpPr>
          <p:spPr>
            <a:xfrm>
              <a:off x="3942000" y="3579675"/>
              <a:ext cx="3389900" cy="66650"/>
            </a:xfrm>
            <a:custGeom>
              <a:avLst/>
              <a:gdLst/>
              <a:ahLst/>
              <a:cxnLst/>
              <a:rect l="l" t="t" r="r" b="b"/>
              <a:pathLst>
                <a:path w="135596" h="2666" fill="none" extrusionOk="0">
                  <a:moveTo>
                    <a:pt x="135596" y="0"/>
                  </a:moveTo>
                  <a:cubicBezTo>
                    <a:pt x="134212" y="410"/>
                    <a:pt x="132725" y="205"/>
                    <a:pt x="131289" y="257"/>
                  </a:cubicBezTo>
                  <a:cubicBezTo>
                    <a:pt x="128265" y="410"/>
                    <a:pt x="125240" y="359"/>
                    <a:pt x="122216" y="462"/>
                  </a:cubicBezTo>
                  <a:cubicBezTo>
                    <a:pt x="120319" y="564"/>
                    <a:pt x="118319" y="462"/>
                    <a:pt x="116371" y="513"/>
                  </a:cubicBezTo>
                  <a:cubicBezTo>
                    <a:pt x="113193" y="667"/>
                    <a:pt x="109963" y="667"/>
                    <a:pt x="106785" y="718"/>
                  </a:cubicBezTo>
                  <a:cubicBezTo>
                    <a:pt x="103863" y="769"/>
                    <a:pt x="100992" y="769"/>
                    <a:pt x="98070" y="872"/>
                  </a:cubicBezTo>
                  <a:cubicBezTo>
                    <a:pt x="95148" y="923"/>
                    <a:pt x="92174" y="923"/>
                    <a:pt x="89252" y="1025"/>
                  </a:cubicBezTo>
                  <a:cubicBezTo>
                    <a:pt x="86279" y="1077"/>
                    <a:pt x="83306" y="1025"/>
                    <a:pt x="80332" y="1179"/>
                  </a:cubicBezTo>
                  <a:cubicBezTo>
                    <a:pt x="76692" y="1384"/>
                    <a:pt x="73053" y="1179"/>
                    <a:pt x="69413" y="1333"/>
                  </a:cubicBezTo>
                  <a:cubicBezTo>
                    <a:pt x="66593" y="1487"/>
                    <a:pt x="63722" y="1333"/>
                    <a:pt x="60903" y="1487"/>
                  </a:cubicBezTo>
                  <a:cubicBezTo>
                    <a:pt x="58032" y="1641"/>
                    <a:pt x="55110" y="1538"/>
                    <a:pt x="52188" y="1641"/>
                  </a:cubicBezTo>
                  <a:cubicBezTo>
                    <a:pt x="49266" y="1692"/>
                    <a:pt x="46497" y="1641"/>
                    <a:pt x="43678" y="1794"/>
                  </a:cubicBezTo>
                  <a:cubicBezTo>
                    <a:pt x="40705" y="1897"/>
                    <a:pt x="37782" y="1794"/>
                    <a:pt x="34809" y="1948"/>
                  </a:cubicBezTo>
                  <a:cubicBezTo>
                    <a:pt x="31887" y="2102"/>
                    <a:pt x="28914" y="1948"/>
                    <a:pt x="25992" y="2102"/>
                  </a:cubicBezTo>
                  <a:cubicBezTo>
                    <a:pt x="23018" y="2205"/>
                    <a:pt x="20096" y="2153"/>
                    <a:pt x="17123" y="2256"/>
                  </a:cubicBezTo>
                  <a:cubicBezTo>
                    <a:pt x="14354" y="2307"/>
                    <a:pt x="11535" y="2358"/>
                    <a:pt x="8767" y="2410"/>
                  </a:cubicBezTo>
                  <a:cubicBezTo>
                    <a:pt x="6050" y="2461"/>
                    <a:pt x="3384" y="2512"/>
                    <a:pt x="667" y="2512"/>
                  </a:cubicBezTo>
                  <a:cubicBezTo>
                    <a:pt x="462" y="2563"/>
                    <a:pt x="205" y="2563"/>
                    <a:pt x="0" y="2666"/>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0"/>
            <p:cNvSpPr/>
            <p:nvPr/>
          </p:nvSpPr>
          <p:spPr>
            <a:xfrm>
              <a:off x="3166604" y="3630178"/>
              <a:ext cx="40524" cy="27438"/>
            </a:xfrm>
            <a:custGeom>
              <a:avLst/>
              <a:gdLst/>
              <a:ahLst/>
              <a:cxnLst/>
              <a:rect l="l" t="t" r="r" b="b"/>
              <a:pathLst>
                <a:path w="3077" h="2083" extrusionOk="0">
                  <a:moveTo>
                    <a:pt x="1436" y="0"/>
                  </a:moveTo>
                  <a:cubicBezTo>
                    <a:pt x="924" y="51"/>
                    <a:pt x="514" y="359"/>
                    <a:pt x="309" y="769"/>
                  </a:cubicBezTo>
                  <a:cubicBezTo>
                    <a:pt x="52" y="1025"/>
                    <a:pt x="1" y="1436"/>
                    <a:pt x="206" y="1743"/>
                  </a:cubicBezTo>
                  <a:cubicBezTo>
                    <a:pt x="367" y="1945"/>
                    <a:pt x="624" y="2083"/>
                    <a:pt x="900" y="2083"/>
                  </a:cubicBezTo>
                  <a:cubicBezTo>
                    <a:pt x="975" y="2083"/>
                    <a:pt x="1052" y="2073"/>
                    <a:pt x="1129" y="2051"/>
                  </a:cubicBezTo>
                  <a:cubicBezTo>
                    <a:pt x="1795" y="1897"/>
                    <a:pt x="2359" y="1487"/>
                    <a:pt x="2769" y="974"/>
                  </a:cubicBezTo>
                  <a:cubicBezTo>
                    <a:pt x="3077" y="513"/>
                    <a:pt x="2923" y="205"/>
                    <a:pt x="2359" y="103"/>
                  </a:cubicBezTo>
                  <a:cubicBezTo>
                    <a:pt x="2103" y="51"/>
                    <a:pt x="1795" y="51"/>
                    <a:pt x="143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0"/>
            <p:cNvSpPr/>
            <p:nvPr/>
          </p:nvSpPr>
          <p:spPr>
            <a:xfrm>
              <a:off x="3375229" y="3627096"/>
              <a:ext cx="35124" cy="29427"/>
            </a:xfrm>
            <a:custGeom>
              <a:avLst/>
              <a:gdLst/>
              <a:ahLst/>
              <a:cxnLst/>
              <a:rect l="l" t="t" r="r" b="b"/>
              <a:pathLst>
                <a:path w="2667" h="2234" extrusionOk="0">
                  <a:moveTo>
                    <a:pt x="1539" y="1"/>
                  </a:moveTo>
                  <a:cubicBezTo>
                    <a:pt x="1157" y="1"/>
                    <a:pt x="791" y="202"/>
                    <a:pt x="565" y="542"/>
                  </a:cubicBezTo>
                  <a:cubicBezTo>
                    <a:pt x="308" y="849"/>
                    <a:pt x="1" y="1157"/>
                    <a:pt x="206" y="1567"/>
                  </a:cubicBezTo>
                  <a:cubicBezTo>
                    <a:pt x="411" y="1977"/>
                    <a:pt x="821" y="2233"/>
                    <a:pt x="1231" y="2233"/>
                  </a:cubicBezTo>
                  <a:cubicBezTo>
                    <a:pt x="1898" y="2182"/>
                    <a:pt x="2513" y="1721"/>
                    <a:pt x="2667" y="1054"/>
                  </a:cubicBezTo>
                  <a:cubicBezTo>
                    <a:pt x="2667" y="593"/>
                    <a:pt x="2410" y="183"/>
                    <a:pt x="1949" y="80"/>
                  </a:cubicBezTo>
                  <a:cubicBezTo>
                    <a:pt x="1814" y="26"/>
                    <a:pt x="1676" y="1"/>
                    <a:pt x="153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0"/>
            <p:cNvSpPr/>
            <p:nvPr/>
          </p:nvSpPr>
          <p:spPr>
            <a:xfrm>
              <a:off x="3268552" y="3632879"/>
              <a:ext cx="35124" cy="24488"/>
            </a:xfrm>
            <a:custGeom>
              <a:avLst/>
              <a:gdLst/>
              <a:ahLst/>
              <a:cxnLst/>
              <a:rect l="l" t="t" r="r" b="b"/>
              <a:pathLst>
                <a:path w="2667" h="1859" extrusionOk="0">
                  <a:moveTo>
                    <a:pt x="1724" y="0"/>
                  </a:moveTo>
                  <a:cubicBezTo>
                    <a:pt x="1626" y="0"/>
                    <a:pt x="1529" y="17"/>
                    <a:pt x="1436" y="51"/>
                  </a:cubicBezTo>
                  <a:cubicBezTo>
                    <a:pt x="1026" y="154"/>
                    <a:pt x="667" y="359"/>
                    <a:pt x="411" y="667"/>
                  </a:cubicBezTo>
                  <a:cubicBezTo>
                    <a:pt x="206" y="923"/>
                    <a:pt x="1" y="1179"/>
                    <a:pt x="155" y="1538"/>
                  </a:cubicBezTo>
                  <a:cubicBezTo>
                    <a:pt x="240" y="1752"/>
                    <a:pt x="468" y="1859"/>
                    <a:pt x="690" y="1859"/>
                  </a:cubicBezTo>
                  <a:cubicBezTo>
                    <a:pt x="734" y="1859"/>
                    <a:pt x="778" y="1854"/>
                    <a:pt x="821" y="1846"/>
                  </a:cubicBezTo>
                  <a:lnTo>
                    <a:pt x="1539" y="1846"/>
                  </a:lnTo>
                  <a:cubicBezTo>
                    <a:pt x="1693" y="1794"/>
                    <a:pt x="1846" y="1743"/>
                    <a:pt x="2000" y="1692"/>
                  </a:cubicBezTo>
                  <a:cubicBezTo>
                    <a:pt x="2410" y="1487"/>
                    <a:pt x="2667" y="974"/>
                    <a:pt x="2513" y="513"/>
                  </a:cubicBezTo>
                  <a:cubicBezTo>
                    <a:pt x="2394" y="195"/>
                    <a:pt x="2059" y="0"/>
                    <a:pt x="172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0"/>
            <p:cNvSpPr/>
            <p:nvPr/>
          </p:nvSpPr>
          <p:spPr>
            <a:xfrm>
              <a:off x="3486633" y="3632536"/>
              <a:ext cx="30976" cy="27570"/>
            </a:xfrm>
            <a:custGeom>
              <a:avLst/>
              <a:gdLst/>
              <a:ahLst/>
              <a:cxnLst/>
              <a:rect l="l" t="t" r="r" b="b"/>
              <a:pathLst>
                <a:path w="2352" h="2093" extrusionOk="0">
                  <a:moveTo>
                    <a:pt x="1385" y="1"/>
                  </a:moveTo>
                  <a:cubicBezTo>
                    <a:pt x="1167" y="1"/>
                    <a:pt x="949" y="77"/>
                    <a:pt x="769" y="231"/>
                  </a:cubicBezTo>
                  <a:cubicBezTo>
                    <a:pt x="308" y="488"/>
                    <a:pt x="0" y="1000"/>
                    <a:pt x="52" y="1564"/>
                  </a:cubicBezTo>
                  <a:cubicBezTo>
                    <a:pt x="103" y="1820"/>
                    <a:pt x="308" y="2026"/>
                    <a:pt x="564" y="2077"/>
                  </a:cubicBezTo>
                  <a:cubicBezTo>
                    <a:pt x="606" y="2087"/>
                    <a:pt x="651" y="2092"/>
                    <a:pt x="698" y="2092"/>
                  </a:cubicBezTo>
                  <a:cubicBezTo>
                    <a:pt x="1335" y="2092"/>
                    <a:pt x="2352" y="1163"/>
                    <a:pt x="2256" y="590"/>
                  </a:cubicBezTo>
                  <a:cubicBezTo>
                    <a:pt x="2256" y="436"/>
                    <a:pt x="2154" y="283"/>
                    <a:pt x="2000" y="231"/>
                  </a:cubicBezTo>
                  <a:cubicBezTo>
                    <a:pt x="1820" y="77"/>
                    <a:pt x="1603" y="1"/>
                    <a:pt x="138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0"/>
            <p:cNvSpPr/>
            <p:nvPr/>
          </p:nvSpPr>
          <p:spPr>
            <a:xfrm>
              <a:off x="3589253" y="3632879"/>
              <a:ext cx="31068" cy="24988"/>
            </a:xfrm>
            <a:custGeom>
              <a:avLst/>
              <a:gdLst/>
              <a:ahLst/>
              <a:cxnLst/>
              <a:rect l="l" t="t" r="r" b="b"/>
              <a:pathLst>
                <a:path w="2359" h="1897" extrusionOk="0">
                  <a:moveTo>
                    <a:pt x="1282" y="0"/>
                  </a:moveTo>
                  <a:cubicBezTo>
                    <a:pt x="667" y="0"/>
                    <a:pt x="103" y="410"/>
                    <a:pt x="1" y="1077"/>
                  </a:cubicBezTo>
                  <a:cubicBezTo>
                    <a:pt x="1" y="1436"/>
                    <a:pt x="565" y="1897"/>
                    <a:pt x="1026" y="1897"/>
                  </a:cubicBezTo>
                  <a:cubicBezTo>
                    <a:pt x="1539" y="1897"/>
                    <a:pt x="2308" y="1333"/>
                    <a:pt x="2308" y="923"/>
                  </a:cubicBezTo>
                  <a:cubicBezTo>
                    <a:pt x="2359" y="615"/>
                    <a:pt x="1692" y="51"/>
                    <a:pt x="128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95" name="Google Shape;495;p20"/>
          <p:cNvPicPr preferRelativeResize="0"/>
          <p:nvPr/>
        </p:nvPicPr>
        <p:blipFill>
          <a:blip r:embed="rId3">
            <a:alphaModFix/>
          </a:blip>
          <a:stretch>
            <a:fillRect/>
          </a:stretch>
        </p:blipFill>
        <p:spPr>
          <a:xfrm rot="1080352">
            <a:off x="555150" y="646275"/>
            <a:ext cx="1074100" cy="2008249"/>
          </a:xfrm>
          <a:prstGeom prst="rect">
            <a:avLst/>
          </a:prstGeom>
          <a:noFill/>
          <a:ln>
            <a:noFill/>
          </a:ln>
        </p:spPr>
      </p:pic>
      <p:pic>
        <p:nvPicPr>
          <p:cNvPr id="496" name="Google Shape;496;p20"/>
          <p:cNvPicPr preferRelativeResize="0"/>
          <p:nvPr/>
        </p:nvPicPr>
        <p:blipFill>
          <a:blip r:embed="rId4">
            <a:alphaModFix/>
          </a:blip>
          <a:stretch>
            <a:fillRect/>
          </a:stretch>
        </p:blipFill>
        <p:spPr>
          <a:xfrm rot="-977882">
            <a:off x="7957649" y="421762"/>
            <a:ext cx="1313251" cy="2247950"/>
          </a:xfrm>
          <a:prstGeom prst="rect">
            <a:avLst/>
          </a:prstGeom>
          <a:noFill/>
          <a:ln>
            <a:noFill/>
          </a:ln>
        </p:spPr>
      </p:pic>
    </p:spTree>
    <p:extLst>
      <p:ext uri="{BB962C8B-B14F-4D97-AF65-F5344CB8AC3E}">
        <p14:creationId xmlns:p14="http://schemas.microsoft.com/office/powerpoint/2010/main" val="2079861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789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mt="28000"/>
          </a:blip>
          <a:srcRect t="3044" b="39510"/>
          <a:stretch/>
        </p:blipFill>
        <p:spPr>
          <a:xfrm>
            <a:off x="-247650" y="-187450"/>
            <a:ext cx="9736454" cy="5520130"/>
          </a:xfrm>
          <a:prstGeom prst="rect">
            <a:avLst/>
          </a:prstGeom>
          <a:noFill/>
          <a:ln>
            <a:noFill/>
          </a:ln>
        </p:spPr>
      </p:pic>
      <p:pic>
        <p:nvPicPr>
          <p:cNvPr id="10" name="Google Shape;10;p2"/>
          <p:cNvPicPr preferRelativeResize="0"/>
          <p:nvPr/>
        </p:nvPicPr>
        <p:blipFill rotWithShape="1">
          <a:blip r:embed="rId3">
            <a:alphaModFix/>
          </a:blip>
          <a:srcRect b="61089"/>
          <a:stretch/>
        </p:blipFill>
        <p:spPr>
          <a:xfrm rot="-620881">
            <a:off x="1853551" y="40483"/>
            <a:ext cx="2068426" cy="1772790"/>
          </a:xfrm>
          <a:prstGeom prst="rect">
            <a:avLst/>
          </a:prstGeom>
          <a:noFill/>
          <a:ln>
            <a:noFill/>
          </a:ln>
        </p:spPr>
      </p:pic>
      <p:pic>
        <p:nvPicPr>
          <p:cNvPr id="11" name="Google Shape;11;p2"/>
          <p:cNvPicPr preferRelativeResize="0"/>
          <p:nvPr/>
        </p:nvPicPr>
        <p:blipFill rotWithShape="1">
          <a:blip r:embed="rId4">
            <a:alphaModFix/>
          </a:blip>
          <a:srcRect r="1545" b="6838"/>
          <a:stretch/>
        </p:blipFill>
        <p:spPr>
          <a:xfrm>
            <a:off x="1047887" y="524012"/>
            <a:ext cx="7048226" cy="4102024"/>
          </a:xfrm>
          <a:prstGeom prst="rect">
            <a:avLst/>
          </a:prstGeom>
          <a:noFill/>
          <a:ln>
            <a:noFill/>
          </a:ln>
        </p:spPr>
      </p:pic>
      <p:pic>
        <p:nvPicPr>
          <p:cNvPr id="12" name="Google Shape;12;p2"/>
          <p:cNvPicPr preferRelativeResize="0"/>
          <p:nvPr/>
        </p:nvPicPr>
        <p:blipFill>
          <a:blip r:embed="rId5">
            <a:alphaModFix/>
          </a:blip>
          <a:stretch>
            <a:fillRect/>
          </a:stretch>
        </p:blipFill>
        <p:spPr>
          <a:xfrm>
            <a:off x="1593925" y="2989525"/>
            <a:ext cx="1584774" cy="1852801"/>
          </a:xfrm>
          <a:prstGeom prst="rect">
            <a:avLst/>
          </a:prstGeom>
          <a:noFill/>
          <a:ln>
            <a:noFill/>
          </a:ln>
          <a:effectLst>
            <a:outerShdw blurRad="57150" dist="19050" dir="3300000" algn="bl" rotWithShape="0">
              <a:srgbClr val="000000">
                <a:alpha val="34000"/>
              </a:srgbClr>
            </a:outerShdw>
          </a:effectLst>
        </p:spPr>
      </p:pic>
      <p:sp>
        <p:nvSpPr>
          <p:cNvPr id="13" name="Google Shape;13;p2"/>
          <p:cNvSpPr txBox="1">
            <a:spLocks noGrp="1"/>
          </p:cNvSpPr>
          <p:nvPr>
            <p:ph type="ctrTitle"/>
          </p:nvPr>
        </p:nvSpPr>
        <p:spPr>
          <a:xfrm>
            <a:off x="1532100" y="1728423"/>
            <a:ext cx="6079800" cy="16551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6000"/>
              <a:buNone/>
              <a:defRPr sz="6000"/>
            </a:lvl1pPr>
            <a:lvl2pPr lvl="1" algn="ctr">
              <a:lnSpc>
                <a:spcPct val="80000"/>
              </a:lnSpc>
              <a:spcBef>
                <a:spcPts val="0"/>
              </a:spcBef>
              <a:spcAft>
                <a:spcPts val="0"/>
              </a:spcAft>
              <a:buClr>
                <a:srgbClr val="0B5394"/>
              </a:buClr>
              <a:buSzPts val="6000"/>
              <a:buNone/>
              <a:defRPr sz="6000">
                <a:solidFill>
                  <a:srgbClr val="0B5394"/>
                </a:solidFill>
              </a:defRPr>
            </a:lvl2pPr>
            <a:lvl3pPr lvl="2" algn="ctr">
              <a:lnSpc>
                <a:spcPct val="80000"/>
              </a:lnSpc>
              <a:spcBef>
                <a:spcPts val="0"/>
              </a:spcBef>
              <a:spcAft>
                <a:spcPts val="0"/>
              </a:spcAft>
              <a:buClr>
                <a:srgbClr val="0B5394"/>
              </a:buClr>
              <a:buSzPts val="6000"/>
              <a:buNone/>
              <a:defRPr sz="6000">
                <a:solidFill>
                  <a:srgbClr val="0B5394"/>
                </a:solidFill>
              </a:defRPr>
            </a:lvl3pPr>
            <a:lvl4pPr lvl="3" algn="ctr">
              <a:lnSpc>
                <a:spcPct val="80000"/>
              </a:lnSpc>
              <a:spcBef>
                <a:spcPts val="0"/>
              </a:spcBef>
              <a:spcAft>
                <a:spcPts val="0"/>
              </a:spcAft>
              <a:buClr>
                <a:srgbClr val="0B5394"/>
              </a:buClr>
              <a:buSzPts val="6000"/>
              <a:buNone/>
              <a:defRPr sz="6000">
                <a:solidFill>
                  <a:srgbClr val="0B5394"/>
                </a:solidFill>
              </a:defRPr>
            </a:lvl4pPr>
            <a:lvl5pPr lvl="4" algn="ctr">
              <a:lnSpc>
                <a:spcPct val="80000"/>
              </a:lnSpc>
              <a:spcBef>
                <a:spcPts val="0"/>
              </a:spcBef>
              <a:spcAft>
                <a:spcPts val="0"/>
              </a:spcAft>
              <a:buClr>
                <a:srgbClr val="0B5394"/>
              </a:buClr>
              <a:buSzPts val="6000"/>
              <a:buNone/>
              <a:defRPr sz="6000">
                <a:solidFill>
                  <a:srgbClr val="0B5394"/>
                </a:solidFill>
              </a:defRPr>
            </a:lvl5pPr>
            <a:lvl6pPr lvl="5" algn="ctr">
              <a:lnSpc>
                <a:spcPct val="80000"/>
              </a:lnSpc>
              <a:spcBef>
                <a:spcPts val="0"/>
              </a:spcBef>
              <a:spcAft>
                <a:spcPts val="0"/>
              </a:spcAft>
              <a:buClr>
                <a:srgbClr val="0B5394"/>
              </a:buClr>
              <a:buSzPts val="6000"/>
              <a:buNone/>
              <a:defRPr sz="6000">
                <a:solidFill>
                  <a:srgbClr val="0B5394"/>
                </a:solidFill>
              </a:defRPr>
            </a:lvl6pPr>
            <a:lvl7pPr lvl="6" algn="ctr">
              <a:lnSpc>
                <a:spcPct val="80000"/>
              </a:lnSpc>
              <a:spcBef>
                <a:spcPts val="0"/>
              </a:spcBef>
              <a:spcAft>
                <a:spcPts val="0"/>
              </a:spcAft>
              <a:buClr>
                <a:srgbClr val="0B5394"/>
              </a:buClr>
              <a:buSzPts val="6000"/>
              <a:buNone/>
              <a:defRPr sz="6000">
                <a:solidFill>
                  <a:srgbClr val="0B5394"/>
                </a:solidFill>
              </a:defRPr>
            </a:lvl7pPr>
            <a:lvl8pPr lvl="7" algn="ctr">
              <a:lnSpc>
                <a:spcPct val="80000"/>
              </a:lnSpc>
              <a:spcBef>
                <a:spcPts val="0"/>
              </a:spcBef>
              <a:spcAft>
                <a:spcPts val="0"/>
              </a:spcAft>
              <a:buClr>
                <a:srgbClr val="0B5394"/>
              </a:buClr>
              <a:buSzPts val="6000"/>
              <a:buNone/>
              <a:defRPr sz="6000">
                <a:solidFill>
                  <a:srgbClr val="0B5394"/>
                </a:solidFill>
              </a:defRPr>
            </a:lvl8pPr>
            <a:lvl9pPr lvl="8" algn="ctr">
              <a:lnSpc>
                <a:spcPct val="80000"/>
              </a:lnSpc>
              <a:spcBef>
                <a:spcPts val="0"/>
              </a:spcBef>
              <a:spcAft>
                <a:spcPts val="0"/>
              </a:spcAft>
              <a:buClr>
                <a:srgbClr val="0B5394"/>
              </a:buClr>
              <a:buSzPts val="6000"/>
              <a:buNone/>
              <a:defRPr sz="6000">
                <a:solidFill>
                  <a:srgbClr val="0B5394"/>
                </a:solidFill>
              </a:defRPr>
            </a:lvl9pPr>
          </a:lstStyle>
          <a:p>
            <a:endParaRPr/>
          </a:p>
        </p:txBody>
      </p:sp>
      <p:sp>
        <p:nvSpPr>
          <p:cNvPr id="14" name="Google Shape;14;p2"/>
          <p:cNvSpPr txBox="1">
            <a:spLocks noGrp="1"/>
          </p:cNvSpPr>
          <p:nvPr>
            <p:ph type="subTitle" idx="1"/>
          </p:nvPr>
        </p:nvSpPr>
        <p:spPr>
          <a:xfrm>
            <a:off x="1672763" y="3769325"/>
            <a:ext cx="1427100" cy="7926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Clr>
                <a:schemeClr val="dk2"/>
              </a:buClr>
              <a:buSzPts val="1400"/>
              <a:buNone/>
              <a:defRPr sz="1400">
                <a:solidFill>
                  <a:schemeClr val="dk2"/>
                </a:solidFill>
              </a:defRPr>
            </a:lvl1pPr>
            <a:lvl2pPr lvl="1"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2pPr>
            <a:lvl3pPr lvl="2"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3pPr>
            <a:lvl4pPr lvl="3"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4pPr>
            <a:lvl5pPr lvl="4"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5pPr>
            <a:lvl6pPr lvl="5"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6pPr>
            <a:lvl7pPr lvl="6"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7pPr>
            <a:lvl8pPr lvl="7"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8pPr>
            <a:lvl9pPr lvl="8" algn="ctr">
              <a:lnSpc>
                <a:spcPct val="90000"/>
              </a:lnSpc>
              <a:spcBef>
                <a:spcPts val="0"/>
              </a:spcBef>
              <a:spcAft>
                <a:spcPts val="0"/>
              </a:spcAft>
              <a:buClr>
                <a:srgbClr val="0B5394"/>
              </a:buClr>
              <a:buSzPts val="1800"/>
              <a:buFont typeface="Coming Soon"/>
              <a:buNone/>
              <a:defRPr sz="1800" b="1">
                <a:solidFill>
                  <a:srgbClr val="0B5394"/>
                </a:solidFill>
                <a:latin typeface="Coming Soon"/>
                <a:ea typeface="Coming Soon"/>
                <a:cs typeface="Coming Soon"/>
                <a:sym typeface="Coming Soon"/>
              </a:defRPr>
            </a:lvl9pPr>
          </a:lstStyle>
          <a:p>
            <a:endParaRPr/>
          </a:p>
        </p:txBody>
      </p:sp>
    </p:spTree>
    <p:extLst>
      <p:ext uri="{BB962C8B-B14F-4D97-AF65-F5344CB8AC3E}">
        <p14:creationId xmlns:p14="http://schemas.microsoft.com/office/powerpoint/2010/main" val="20886049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1_Section title and description">
    <p:spTree>
      <p:nvGrpSpPr>
        <p:cNvPr id="1" name="Shape 44"/>
        <p:cNvGrpSpPr/>
        <p:nvPr/>
      </p:nvGrpSpPr>
      <p:grpSpPr>
        <a:xfrm>
          <a:off x="0" y="0"/>
          <a:ext cx="0" cy="0"/>
          <a:chOff x="0" y="0"/>
          <a:chExt cx="0" cy="0"/>
        </a:xfrm>
      </p:grpSpPr>
      <p:pic>
        <p:nvPicPr>
          <p:cNvPr id="45" name="Google Shape;45;p9"/>
          <p:cNvPicPr preferRelativeResize="0"/>
          <p:nvPr/>
        </p:nvPicPr>
        <p:blipFill rotWithShape="1">
          <a:blip r:embed="rId2">
            <a:alphaModFix amt="28000"/>
          </a:blip>
          <a:srcRect t="3044" b="39510"/>
          <a:stretch/>
        </p:blipFill>
        <p:spPr>
          <a:xfrm>
            <a:off x="-247650" y="-187450"/>
            <a:ext cx="9736454" cy="5520130"/>
          </a:xfrm>
          <a:prstGeom prst="rect">
            <a:avLst/>
          </a:prstGeom>
          <a:noFill/>
          <a:ln>
            <a:noFill/>
          </a:ln>
        </p:spPr>
      </p:pic>
      <p:pic>
        <p:nvPicPr>
          <p:cNvPr id="46" name="Google Shape;46;p9"/>
          <p:cNvPicPr preferRelativeResize="0"/>
          <p:nvPr/>
        </p:nvPicPr>
        <p:blipFill>
          <a:blip r:embed="rId3">
            <a:alphaModFix/>
          </a:blip>
          <a:stretch>
            <a:fillRect/>
          </a:stretch>
        </p:blipFill>
        <p:spPr>
          <a:xfrm>
            <a:off x="255775" y="186275"/>
            <a:ext cx="8632448" cy="4770949"/>
          </a:xfrm>
          <a:prstGeom prst="rect">
            <a:avLst/>
          </a:prstGeom>
          <a:noFill/>
          <a:ln>
            <a:noFill/>
          </a:ln>
        </p:spPr>
      </p:pic>
      <p:sp>
        <p:nvSpPr>
          <p:cNvPr id="47" name="Google Shape;47;p9"/>
          <p:cNvSpPr txBox="1">
            <a:spLocks noGrp="1"/>
          </p:cNvSpPr>
          <p:nvPr>
            <p:ph type="subTitle" idx="1"/>
          </p:nvPr>
        </p:nvSpPr>
        <p:spPr>
          <a:xfrm>
            <a:off x="1629950" y="3828100"/>
            <a:ext cx="2332500" cy="697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Font typeface="Concert One"/>
              <a:buNone/>
              <a:defRPr sz="1600">
                <a:latin typeface="Concert One"/>
                <a:ea typeface="Concert One"/>
                <a:cs typeface="Concert One"/>
                <a:sym typeface="Concert One"/>
              </a:defRPr>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48" name="Google Shape;48;p9"/>
          <p:cNvSpPr txBox="1">
            <a:spLocks noGrp="1"/>
          </p:cNvSpPr>
          <p:nvPr>
            <p:ph type="body" idx="2"/>
          </p:nvPr>
        </p:nvSpPr>
        <p:spPr>
          <a:xfrm>
            <a:off x="5044725" y="539500"/>
            <a:ext cx="3224400" cy="4069200"/>
          </a:xfrm>
          <a:prstGeom prst="rect">
            <a:avLst/>
          </a:prstGeom>
        </p:spPr>
        <p:txBody>
          <a:bodyPr spcFirstLastPara="1" wrap="square" lIns="91425" tIns="91425" rIns="91425" bIns="91425" anchor="ctr" anchorCtr="0">
            <a:noAutofit/>
          </a:bodyPr>
          <a:lstStyle>
            <a:lvl1pPr marL="457200" lvl="0" indent="-317500">
              <a:spcBef>
                <a:spcPts val="0"/>
              </a:spcBef>
              <a:spcAft>
                <a:spcPts val="0"/>
              </a:spcAft>
              <a:buClr>
                <a:schemeClr val="dk2"/>
              </a:buClr>
              <a:buSzPts val="1400"/>
              <a:buChar char="●"/>
              <a:defRPr sz="1400">
                <a:solidFill>
                  <a:schemeClr val="dk2"/>
                </a:solidFill>
              </a:defRPr>
            </a:lvl1pPr>
            <a:lvl2pPr marL="914400" lvl="1" indent="-317500">
              <a:spcBef>
                <a:spcPts val="0"/>
              </a:spcBef>
              <a:spcAft>
                <a:spcPts val="0"/>
              </a:spcAft>
              <a:buClr>
                <a:schemeClr val="dk2"/>
              </a:buClr>
              <a:buSzPts val="1400"/>
              <a:buChar char="○"/>
              <a:defRPr>
                <a:solidFill>
                  <a:schemeClr val="dk2"/>
                </a:solidFill>
              </a:defRPr>
            </a:lvl2pPr>
            <a:lvl3pPr marL="1371600" lvl="2" indent="-317500">
              <a:spcBef>
                <a:spcPts val="1600"/>
              </a:spcBef>
              <a:spcAft>
                <a:spcPts val="0"/>
              </a:spcAft>
              <a:buClr>
                <a:schemeClr val="dk2"/>
              </a:buClr>
              <a:buSzPts val="1400"/>
              <a:buChar char="■"/>
              <a:defRPr>
                <a:solidFill>
                  <a:schemeClr val="dk2"/>
                </a:solidFill>
              </a:defRPr>
            </a:lvl3pPr>
            <a:lvl4pPr marL="1828800" lvl="3" indent="-317500">
              <a:spcBef>
                <a:spcPts val="1600"/>
              </a:spcBef>
              <a:spcAft>
                <a:spcPts val="0"/>
              </a:spcAft>
              <a:buClr>
                <a:schemeClr val="dk2"/>
              </a:buClr>
              <a:buSzPts val="1400"/>
              <a:buChar char="●"/>
              <a:defRPr>
                <a:solidFill>
                  <a:schemeClr val="dk2"/>
                </a:solidFill>
              </a:defRPr>
            </a:lvl4pPr>
            <a:lvl5pPr marL="2286000" lvl="4" indent="-317500">
              <a:spcBef>
                <a:spcPts val="1600"/>
              </a:spcBef>
              <a:spcAft>
                <a:spcPts val="0"/>
              </a:spcAft>
              <a:buClr>
                <a:schemeClr val="dk2"/>
              </a:buClr>
              <a:buSzPts val="1400"/>
              <a:buChar char="○"/>
              <a:defRPr>
                <a:solidFill>
                  <a:schemeClr val="dk2"/>
                </a:solidFill>
              </a:defRPr>
            </a:lvl5pPr>
            <a:lvl6pPr marL="2743200" lvl="5" indent="-317500">
              <a:spcBef>
                <a:spcPts val="1600"/>
              </a:spcBef>
              <a:spcAft>
                <a:spcPts val="0"/>
              </a:spcAft>
              <a:buClr>
                <a:schemeClr val="dk2"/>
              </a:buClr>
              <a:buSzPts val="1400"/>
              <a:buChar char="■"/>
              <a:defRPr>
                <a:solidFill>
                  <a:schemeClr val="dk2"/>
                </a:solidFill>
              </a:defRPr>
            </a:lvl6pPr>
            <a:lvl7pPr marL="3200400" lvl="6" indent="-317500">
              <a:spcBef>
                <a:spcPts val="1600"/>
              </a:spcBef>
              <a:spcAft>
                <a:spcPts val="0"/>
              </a:spcAft>
              <a:buClr>
                <a:schemeClr val="dk2"/>
              </a:buClr>
              <a:buSzPts val="1400"/>
              <a:buChar char="●"/>
              <a:defRPr>
                <a:solidFill>
                  <a:schemeClr val="dk2"/>
                </a:solidFill>
              </a:defRPr>
            </a:lvl7pPr>
            <a:lvl8pPr marL="3657600" lvl="7" indent="-317500">
              <a:spcBef>
                <a:spcPts val="1600"/>
              </a:spcBef>
              <a:spcAft>
                <a:spcPts val="0"/>
              </a:spcAft>
              <a:buClr>
                <a:schemeClr val="dk2"/>
              </a:buClr>
              <a:buSzPts val="1400"/>
              <a:buChar char="○"/>
              <a:defRPr>
                <a:solidFill>
                  <a:schemeClr val="dk2"/>
                </a:solidFill>
              </a:defRPr>
            </a:lvl8pPr>
            <a:lvl9pPr marL="4114800" lvl="8" indent="-317500">
              <a:spcBef>
                <a:spcPts val="1600"/>
              </a:spcBef>
              <a:spcAft>
                <a:spcPts val="1600"/>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1002325" y="711181"/>
            <a:ext cx="2403900" cy="572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8920327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1_Caption">
    <p:spTree>
      <p:nvGrpSpPr>
        <p:cNvPr id="1" name="Shape 50"/>
        <p:cNvGrpSpPr/>
        <p:nvPr/>
      </p:nvGrpSpPr>
      <p:grpSpPr>
        <a:xfrm>
          <a:off x="0" y="0"/>
          <a:ext cx="0" cy="0"/>
          <a:chOff x="0" y="0"/>
          <a:chExt cx="0" cy="0"/>
        </a:xfrm>
      </p:grpSpPr>
      <p:pic>
        <p:nvPicPr>
          <p:cNvPr id="51" name="Google Shape;51;p10"/>
          <p:cNvPicPr preferRelativeResize="0"/>
          <p:nvPr/>
        </p:nvPicPr>
        <p:blipFill rotWithShape="1">
          <a:blip r:embed="rId2">
            <a:alphaModFix amt="28000"/>
          </a:blip>
          <a:srcRect t="3044" b="39510"/>
          <a:stretch/>
        </p:blipFill>
        <p:spPr>
          <a:xfrm>
            <a:off x="-247650" y="-187450"/>
            <a:ext cx="9736454" cy="5520130"/>
          </a:xfrm>
          <a:prstGeom prst="rect">
            <a:avLst/>
          </a:prstGeom>
          <a:noFill/>
          <a:ln>
            <a:noFill/>
          </a:ln>
        </p:spPr>
      </p:pic>
      <p:pic>
        <p:nvPicPr>
          <p:cNvPr id="52" name="Google Shape;52;p10"/>
          <p:cNvPicPr preferRelativeResize="0"/>
          <p:nvPr/>
        </p:nvPicPr>
        <p:blipFill>
          <a:blip r:embed="rId3">
            <a:alphaModFix/>
          </a:blip>
          <a:stretch>
            <a:fillRect/>
          </a:stretch>
        </p:blipFill>
        <p:spPr>
          <a:xfrm>
            <a:off x="255775" y="186275"/>
            <a:ext cx="8632448" cy="4770949"/>
          </a:xfrm>
          <a:prstGeom prst="rect">
            <a:avLst/>
          </a:prstGeom>
          <a:noFill/>
          <a:ln>
            <a:noFill/>
          </a:ln>
        </p:spPr>
      </p:pic>
      <p:sp>
        <p:nvSpPr>
          <p:cNvPr id="53" name="Google Shape;53;p10"/>
          <p:cNvSpPr txBox="1">
            <a:spLocks noGrp="1"/>
          </p:cNvSpPr>
          <p:nvPr>
            <p:ph type="title"/>
          </p:nvPr>
        </p:nvSpPr>
        <p:spPr>
          <a:xfrm>
            <a:off x="1002325" y="711173"/>
            <a:ext cx="2403900" cy="1385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3445482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780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72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40851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5302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3316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21778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8610031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image" Target="../media/image1.png"/><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622696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4" r:id="rId13"/>
    <p:sldLayoutId id="2147483675" r:id="rId14"/>
    <p:sldLayoutId id="2147483676" r:id="rId15"/>
    <p:sldLayoutId id="2147483677" r:id="rId16"/>
    <p:sldLayoutId id="2147483678" r:id="rId17"/>
    <p:sldLayoutId id="2147483683" r:id="rId18"/>
    <p:sldLayoutId id="2147483684" r:id="rId19"/>
    <p:sldLayoutId id="2147483685" r:id="rId20"/>
    <p:sldLayoutId id="2147483686"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4.png"/><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17.xml"/><Relationship Id="rId5" Type="http://schemas.microsoft.com/office/2007/relationships/hdphoto" Target="../media/hdphoto4.wdp"/><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1.png"/><Relationship Id="rId5" Type="http://schemas.microsoft.com/office/2007/relationships/hdphoto" Target="../media/hdphoto5.wdp"/><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hdphoto" Target="../media/hdphoto6.wdp"/><Relationship Id="rId7" Type="http://schemas.openxmlformats.org/officeDocument/2006/relationships/image" Target="../media/image1.png"/><Relationship Id="rId2" Type="http://schemas.openxmlformats.org/officeDocument/2006/relationships/image" Target="../media/image31.png"/><Relationship Id="rId1" Type="http://schemas.openxmlformats.org/officeDocument/2006/relationships/slideLayout" Target="../slideLayouts/slideLayout17.xml"/><Relationship Id="rId6" Type="http://schemas.microsoft.com/office/2007/relationships/hdphoto" Target="../media/hdphoto7.wdp"/><Relationship Id="rId5" Type="http://schemas.openxmlformats.org/officeDocument/2006/relationships/image" Target="../media/image33.png"/><Relationship Id="rId4" Type="http://schemas.openxmlformats.org/officeDocument/2006/relationships/image" Target="../media/image32.png"/><Relationship Id="rId9"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17.xml"/><Relationship Id="rId6" Type="http://schemas.microsoft.com/office/2007/relationships/hdphoto" Target="../media/hdphoto8.wdp"/><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9.wdp"/><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38.png"/><Relationship Id="rId5" Type="http://schemas.openxmlformats.org/officeDocument/2006/relationships/image" Target="../media/image1.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15.xml"/><Relationship Id="rId6" Type="http://schemas.openxmlformats.org/officeDocument/2006/relationships/image" Target="../media/image1.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0.wdp"/><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41.png"/><Relationship Id="rId5" Type="http://schemas.openxmlformats.org/officeDocument/2006/relationships/image" Target="../media/image1.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17.xml"/><Relationship Id="rId6" Type="http://schemas.microsoft.com/office/2007/relationships/hdphoto" Target="../media/hdphoto11.wdp"/><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2.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44.jpg"/><Relationship Id="rId5" Type="http://schemas.openxmlformats.org/officeDocument/2006/relationships/image" Target="../media/image27.png"/><Relationship Id="rId10" Type="http://schemas.openxmlformats.org/officeDocument/2006/relationships/image" Target="../media/image1.png"/><Relationship Id="rId4" Type="http://schemas.openxmlformats.org/officeDocument/2006/relationships/image" Target="../media/image4.png"/><Relationship Id="rId9" Type="http://schemas.openxmlformats.org/officeDocument/2006/relationships/image" Target="../media/image46.png"/></Relationships>
</file>

<file path=ppt/slides/_rels/slide2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0.xml"/><Relationship Id="rId5" Type="http://schemas.openxmlformats.org/officeDocument/2006/relationships/image" Target="../media/image1.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7.xml"/><Relationship Id="rId6" Type="http://schemas.openxmlformats.org/officeDocument/2006/relationships/image" Target="../media/image18.png"/><Relationship Id="rId5" Type="http://schemas.microsoft.com/office/2007/relationships/hdphoto" Target="../media/hdphoto1.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1"/>
            <a:ext cx="9144000" cy="5142857"/>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091781" y="2977351"/>
            <a:ext cx="1932260"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SMA KELAS X</a:t>
            </a:r>
            <a:endParaRPr lang="id-ID" sz="1600" b="1" dirty="0">
              <a:solidFill>
                <a:schemeClr val="tx1">
                  <a:lumMod val="65000"/>
                  <a:lumOff val="35000"/>
                </a:schemeClr>
              </a:solidFill>
            </a:endParaRPr>
          </a:p>
        </p:txBody>
      </p:sp>
      <p:sp>
        <p:nvSpPr>
          <p:cNvPr id="13" name="Cube 12"/>
          <p:cNvSpPr/>
          <p:nvPr/>
        </p:nvSpPr>
        <p:spPr>
          <a:xfrm>
            <a:off x="1251549" y="895350"/>
            <a:ext cx="2269429" cy="3200401"/>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a:spLocks/>
          </p:cNvSpPr>
          <p:nvPr/>
        </p:nvSpPr>
        <p:spPr>
          <a:xfrm>
            <a:off x="3810025" y="1745712"/>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C32F3C"/>
                </a:solidFill>
                <a:cs typeface="Arial" pitchFamily="34" charset="0"/>
              </a:rPr>
              <a:t>Pendidikan</a:t>
            </a:r>
            <a:r>
              <a:rPr lang="en-US" sz="3200" b="1" dirty="0">
                <a:solidFill>
                  <a:srgbClr val="C32F3C"/>
                </a:solidFill>
                <a:cs typeface="Arial" pitchFamily="34" charset="0"/>
              </a:rPr>
              <a:t> Agama Islam </a:t>
            </a:r>
            <a:r>
              <a:rPr lang="en-US" sz="3200" b="1" dirty="0" err="1">
                <a:solidFill>
                  <a:srgbClr val="C32F3C"/>
                </a:solidFill>
                <a:cs typeface="Arial" pitchFamily="34" charset="0"/>
              </a:rPr>
              <a:t>dan</a:t>
            </a:r>
            <a:r>
              <a:rPr lang="en-US" sz="3200" b="1" dirty="0">
                <a:solidFill>
                  <a:srgbClr val="C32F3C"/>
                </a:solidFill>
                <a:cs typeface="Arial" pitchFamily="34" charset="0"/>
              </a:rPr>
              <a:t> Budi </a:t>
            </a:r>
            <a:r>
              <a:rPr lang="en-US" sz="3200" b="1" dirty="0" err="1">
                <a:solidFill>
                  <a:srgbClr val="C32F3C"/>
                </a:solidFill>
                <a:cs typeface="Arial" pitchFamily="34" charset="0"/>
              </a:rPr>
              <a:t>Pekerti</a:t>
            </a:r>
            <a:endParaRPr lang="en-US" sz="3200" b="1" dirty="0">
              <a:solidFill>
                <a:srgbClr val="C32F3C"/>
              </a:solidFill>
              <a:cs typeface="Arial"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0514" y="1025660"/>
            <a:ext cx="2159106" cy="3070091"/>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B74EA904-0345-C819-6910-BBC4295AC5FB}"/>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73403" y="0"/>
            <a:ext cx="9143244" cy="5143500"/>
          </a:xfrm>
          <a:prstGeom prst="rect">
            <a:avLst/>
          </a:prstGeom>
        </p:spPr>
      </p:pic>
      <p:sp>
        <p:nvSpPr>
          <p:cNvPr id="3" name="Text Placeholder 2">
            <a:extLst>
              <a:ext uri="{FF2B5EF4-FFF2-40B4-BE49-F238E27FC236}">
                <a16:creationId xmlns:a16="http://schemas.microsoft.com/office/drawing/2014/main" xmlns="" id="{892E3BCB-1661-324F-3BDB-E48E62EFEE63}"/>
              </a:ext>
            </a:extLst>
          </p:cNvPr>
          <p:cNvSpPr>
            <a:spLocks noGrp="1"/>
          </p:cNvSpPr>
          <p:nvPr>
            <p:ph type="body" idx="1"/>
          </p:nvPr>
        </p:nvSpPr>
        <p:spPr/>
        <p:txBody>
          <a:bodyPr/>
          <a:lstStyle/>
          <a:p>
            <a:r>
              <a:rPr lang="en-US" spc="300" dirty="0" err="1">
                <a:solidFill>
                  <a:schemeClr val="accent1">
                    <a:lumMod val="75000"/>
                  </a:schemeClr>
                </a:solidFill>
              </a:rPr>
              <a:t>Pengertian</a:t>
            </a:r>
            <a:r>
              <a:rPr lang="en-US" dirty="0"/>
              <a:t> </a:t>
            </a:r>
            <a:endParaRPr lang="en-ID" dirty="0"/>
          </a:p>
        </p:txBody>
      </p:sp>
      <p:sp>
        <p:nvSpPr>
          <p:cNvPr id="4" name="Content Placeholder 3">
            <a:extLst>
              <a:ext uri="{FF2B5EF4-FFF2-40B4-BE49-F238E27FC236}">
                <a16:creationId xmlns:a16="http://schemas.microsoft.com/office/drawing/2014/main" xmlns="" id="{A33420D5-B00E-F24C-53D2-497B0891BFF6}"/>
              </a:ext>
            </a:extLst>
          </p:cNvPr>
          <p:cNvSpPr>
            <a:spLocks noGrp="1"/>
          </p:cNvSpPr>
          <p:nvPr>
            <p:ph sz="half" idx="2"/>
          </p:nvPr>
        </p:nvSpPr>
        <p:spPr>
          <a:xfrm>
            <a:off x="4343400" y="1704657"/>
            <a:ext cx="4572000" cy="2868844"/>
          </a:xfrm>
          <a:ln w="28575" cmpd="sng">
            <a:solidFill>
              <a:schemeClr val="accent1">
                <a:lumMod val="50000"/>
              </a:schemeClr>
            </a:solidFill>
            <a:prstDash val="lgDash"/>
          </a:ln>
        </p:spPr>
        <p:txBody>
          <a:bodyPr anchor="ctr"/>
          <a:lstStyle/>
          <a:p>
            <a:r>
              <a:rPr lang="en-US" sz="1800" dirty="0" err="1"/>
              <a:t>Mengosumsi</a:t>
            </a:r>
            <a:r>
              <a:rPr lang="en-US" sz="1800" dirty="0"/>
              <a:t> </a:t>
            </a:r>
            <a:r>
              <a:rPr lang="en-US" sz="1800" dirty="0" err="1"/>
              <a:t>makanan</a:t>
            </a:r>
            <a:r>
              <a:rPr lang="en-US" sz="1800" dirty="0"/>
              <a:t> dan </a:t>
            </a:r>
            <a:r>
              <a:rPr lang="en-US" sz="1800" dirty="0" err="1"/>
              <a:t>minuman</a:t>
            </a:r>
            <a:r>
              <a:rPr lang="en-US" sz="1800" dirty="0"/>
              <a:t> yang halal dan </a:t>
            </a:r>
            <a:r>
              <a:rPr lang="en-US" sz="1800" dirty="0" err="1"/>
              <a:t>baik</a:t>
            </a:r>
            <a:r>
              <a:rPr lang="en-US" sz="1800" dirty="0"/>
              <a:t>.</a:t>
            </a:r>
          </a:p>
          <a:p>
            <a:r>
              <a:rPr lang="en-US" sz="1800" dirty="0" err="1"/>
              <a:t>Olahraga</a:t>
            </a:r>
            <a:r>
              <a:rPr lang="en-US" sz="1800" dirty="0"/>
              <a:t> dan </a:t>
            </a:r>
            <a:r>
              <a:rPr lang="en-US" sz="1800" dirty="0" err="1"/>
              <a:t>istirahat</a:t>
            </a:r>
            <a:r>
              <a:rPr lang="en-US" sz="1800" dirty="0"/>
              <a:t> yang </a:t>
            </a:r>
            <a:r>
              <a:rPr lang="en-US" sz="1800" dirty="0" err="1"/>
              <a:t>cukup</a:t>
            </a:r>
            <a:r>
              <a:rPr lang="en-US" sz="1800" dirty="0"/>
              <a:t>.</a:t>
            </a:r>
          </a:p>
          <a:p>
            <a:r>
              <a:rPr lang="en-US" sz="1800" dirty="0" err="1"/>
              <a:t>Membantu</a:t>
            </a:r>
            <a:r>
              <a:rPr lang="en-US" sz="1800" dirty="0"/>
              <a:t> orang yang </a:t>
            </a:r>
            <a:r>
              <a:rPr lang="en-US" sz="1800" dirty="0" err="1"/>
              <a:t>membutuhkan</a:t>
            </a:r>
            <a:r>
              <a:rPr lang="en-US" sz="1800" dirty="0"/>
              <a:t>.</a:t>
            </a:r>
          </a:p>
          <a:p>
            <a:r>
              <a:rPr lang="en-US" sz="1800" dirty="0" err="1"/>
              <a:t>Menghindari</a:t>
            </a:r>
            <a:r>
              <a:rPr lang="en-US" sz="1800" dirty="0"/>
              <a:t> </a:t>
            </a:r>
            <a:r>
              <a:rPr lang="en-US" sz="1800" dirty="0" err="1"/>
              <a:t>perilaku</a:t>
            </a:r>
            <a:r>
              <a:rPr lang="en-US" sz="1800" dirty="0"/>
              <a:t> yang </a:t>
            </a:r>
            <a:r>
              <a:rPr lang="en-US" sz="1800" dirty="0" err="1"/>
              <a:t>melukai</a:t>
            </a:r>
            <a:r>
              <a:rPr lang="en-US" sz="1800" dirty="0"/>
              <a:t> </a:t>
            </a:r>
            <a:r>
              <a:rPr lang="en-US" sz="1800" dirty="0" err="1"/>
              <a:t>diri</a:t>
            </a:r>
            <a:r>
              <a:rPr lang="en-US" sz="1800" dirty="0"/>
              <a:t> </a:t>
            </a:r>
            <a:r>
              <a:rPr lang="en-US" sz="1800" dirty="0" err="1"/>
              <a:t>sendiri</a:t>
            </a:r>
            <a:r>
              <a:rPr lang="en-US" sz="1800" dirty="0"/>
              <a:t> dan orang lain.</a:t>
            </a:r>
          </a:p>
          <a:p>
            <a:r>
              <a:rPr lang="en-US" sz="1800" dirty="0" err="1"/>
              <a:t>Selalu</a:t>
            </a:r>
            <a:r>
              <a:rPr lang="en-US" sz="1800" dirty="0"/>
              <a:t> </a:t>
            </a:r>
            <a:r>
              <a:rPr lang="en-US" sz="1800" dirty="0" err="1"/>
              <a:t>ingat</a:t>
            </a:r>
            <a:r>
              <a:rPr lang="en-US" sz="1800" dirty="0"/>
              <a:t> dan </a:t>
            </a:r>
            <a:r>
              <a:rPr lang="en-US" sz="1800" dirty="0" err="1"/>
              <a:t>merasa</a:t>
            </a:r>
            <a:r>
              <a:rPr lang="en-US" sz="1800" dirty="0"/>
              <a:t> </a:t>
            </a:r>
            <a:r>
              <a:rPr lang="en-US" sz="1800" dirty="0" err="1"/>
              <a:t>takut</a:t>
            </a:r>
            <a:r>
              <a:rPr lang="en-US" sz="1800" dirty="0"/>
              <a:t> </a:t>
            </a:r>
            <a:r>
              <a:rPr lang="en-US" sz="1800" dirty="0" err="1"/>
              <a:t>atas</a:t>
            </a:r>
            <a:r>
              <a:rPr lang="en-US" sz="1800" dirty="0"/>
              <a:t> </a:t>
            </a:r>
            <a:r>
              <a:rPr lang="en-US" sz="1800" dirty="0" err="1"/>
              <a:t>dosa</a:t>
            </a:r>
            <a:r>
              <a:rPr lang="en-US" sz="1800" dirty="0"/>
              <a:t> </a:t>
            </a:r>
            <a:r>
              <a:rPr lang="en-US" sz="1800" dirty="0" err="1"/>
              <a:t>apabila</a:t>
            </a:r>
            <a:r>
              <a:rPr lang="en-US" sz="1800" dirty="0"/>
              <a:t> </a:t>
            </a:r>
            <a:r>
              <a:rPr lang="en-US" sz="1800" dirty="0" err="1"/>
              <a:t>melukai</a:t>
            </a:r>
            <a:r>
              <a:rPr lang="en-US" sz="1800" dirty="0"/>
              <a:t> </a:t>
            </a:r>
            <a:r>
              <a:rPr lang="en-US" sz="1800" dirty="0" err="1"/>
              <a:t>diri</a:t>
            </a:r>
            <a:r>
              <a:rPr lang="en-US" sz="1800" dirty="0"/>
              <a:t> </a:t>
            </a:r>
            <a:r>
              <a:rPr lang="en-US" sz="1800" dirty="0" err="1"/>
              <a:t>sendiri</a:t>
            </a:r>
            <a:r>
              <a:rPr lang="en-US" sz="1800" dirty="0"/>
              <a:t> </a:t>
            </a:r>
            <a:r>
              <a:rPr lang="en-US" sz="1800" dirty="0" err="1"/>
              <a:t>atau</a:t>
            </a:r>
            <a:r>
              <a:rPr lang="en-US" sz="1800" dirty="0"/>
              <a:t> orang lain. </a:t>
            </a:r>
          </a:p>
        </p:txBody>
      </p:sp>
      <p:sp>
        <p:nvSpPr>
          <p:cNvPr id="5" name="Text Placeholder 4">
            <a:extLst>
              <a:ext uri="{FF2B5EF4-FFF2-40B4-BE49-F238E27FC236}">
                <a16:creationId xmlns:a16="http://schemas.microsoft.com/office/drawing/2014/main" xmlns="" id="{118E7268-96B4-9C7A-00E3-7162A9877A33}"/>
              </a:ext>
            </a:extLst>
          </p:cNvPr>
          <p:cNvSpPr>
            <a:spLocks noGrp="1"/>
          </p:cNvSpPr>
          <p:nvPr>
            <p:ph type="body" sz="quarter" idx="3"/>
          </p:nvPr>
        </p:nvSpPr>
        <p:spPr/>
        <p:txBody>
          <a:bodyPr/>
          <a:lstStyle/>
          <a:p>
            <a:r>
              <a:rPr lang="en-US" spc="300" dirty="0">
                <a:solidFill>
                  <a:schemeClr val="accent1">
                    <a:lumMod val="75000"/>
                  </a:schemeClr>
                </a:solidFill>
              </a:rPr>
              <a:t>Cara </a:t>
            </a:r>
            <a:r>
              <a:rPr lang="en-US" spc="300" dirty="0" err="1">
                <a:solidFill>
                  <a:schemeClr val="accent1">
                    <a:lumMod val="75000"/>
                  </a:schemeClr>
                </a:solidFill>
              </a:rPr>
              <a:t>Mejaga</a:t>
            </a:r>
            <a:r>
              <a:rPr lang="en-US" spc="300" dirty="0">
                <a:solidFill>
                  <a:schemeClr val="accent1">
                    <a:lumMod val="75000"/>
                  </a:schemeClr>
                </a:solidFill>
              </a:rPr>
              <a:t> Jiwa </a:t>
            </a:r>
            <a:endParaRPr lang="en-ID" spc="300" dirty="0">
              <a:solidFill>
                <a:schemeClr val="accent1">
                  <a:lumMod val="75000"/>
                </a:schemeClr>
              </a:solidFill>
            </a:endParaRPr>
          </a:p>
        </p:txBody>
      </p:sp>
      <p:pic>
        <p:nvPicPr>
          <p:cNvPr id="8" name="Picture 7">
            <a:extLst>
              <a:ext uri="{FF2B5EF4-FFF2-40B4-BE49-F238E27FC236}">
                <a16:creationId xmlns:a16="http://schemas.microsoft.com/office/drawing/2014/main" xmlns="" id="{3EEA8297-22A5-E4D0-113A-FD4BA384E3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12" name="Picture 11">
            <a:extLst>
              <a:ext uri="{FF2B5EF4-FFF2-40B4-BE49-F238E27FC236}">
                <a16:creationId xmlns:a16="http://schemas.microsoft.com/office/drawing/2014/main" xmlns="" id="{F2C78D3C-F0F7-BFA8-1776-3CFCE25DE8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4796069"/>
            <a:ext cx="9143244" cy="499831"/>
          </a:xfrm>
          <a:prstGeom prst="rect">
            <a:avLst/>
          </a:prstGeom>
        </p:spPr>
      </p:pic>
      <p:sp>
        <p:nvSpPr>
          <p:cNvPr id="13" name="Scroll: Horizontal 12">
            <a:extLst>
              <a:ext uri="{FF2B5EF4-FFF2-40B4-BE49-F238E27FC236}">
                <a16:creationId xmlns:a16="http://schemas.microsoft.com/office/drawing/2014/main" xmlns="" id="{420DC38A-6B0B-8BB5-06F7-444CA6CDA029}"/>
              </a:ext>
            </a:extLst>
          </p:cNvPr>
          <p:cNvSpPr/>
          <p:nvPr/>
        </p:nvSpPr>
        <p:spPr>
          <a:xfrm>
            <a:off x="381000" y="217603"/>
            <a:ext cx="3200400" cy="663344"/>
          </a:xfrm>
          <a:prstGeom prst="horizontalScroll">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b="1" spc="300" dirty="0">
                <a:solidFill>
                  <a:schemeClr val="tx1"/>
                </a:solidFill>
              </a:rPr>
              <a:t>B. </a:t>
            </a:r>
            <a:r>
              <a:rPr lang="en-US" sz="2400" b="1" spc="300" dirty="0" err="1">
                <a:solidFill>
                  <a:schemeClr val="tx1"/>
                </a:solidFill>
              </a:rPr>
              <a:t>Menjaga</a:t>
            </a:r>
            <a:r>
              <a:rPr lang="en-US" sz="2400" b="1" spc="300" dirty="0">
                <a:solidFill>
                  <a:schemeClr val="tx1"/>
                </a:solidFill>
              </a:rPr>
              <a:t> Jiwa</a:t>
            </a:r>
            <a:endParaRPr lang="en-ID" sz="2400" b="1" spc="300" dirty="0">
              <a:solidFill>
                <a:schemeClr val="tx1"/>
              </a:solidFill>
            </a:endParaRPr>
          </a:p>
        </p:txBody>
      </p:sp>
      <p:sp>
        <p:nvSpPr>
          <p:cNvPr id="14" name="Content Placeholder 3">
            <a:extLst>
              <a:ext uri="{FF2B5EF4-FFF2-40B4-BE49-F238E27FC236}">
                <a16:creationId xmlns:a16="http://schemas.microsoft.com/office/drawing/2014/main" xmlns="" id="{AABA63A3-ECCE-C626-DC2C-CBEFE2268361}"/>
              </a:ext>
            </a:extLst>
          </p:cNvPr>
          <p:cNvSpPr txBox="1">
            <a:spLocks/>
          </p:cNvSpPr>
          <p:nvPr/>
        </p:nvSpPr>
        <p:spPr>
          <a:xfrm>
            <a:off x="609600" y="1690688"/>
            <a:ext cx="3581400" cy="2868844"/>
          </a:xfrm>
          <a:prstGeom prst="rect">
            <a:avLst/>
          </a:prstGeom>
          <a:ln w="28575" cmpd="sng">
            <a:solidFill>
              <a:schemeClr val="accent1">
                <a:lumMod val="50000"/>
              </a:schemeClr>
            </a:solidFill>
            <a:prstDash val="lgDash"/>
          </a:ln>
        </p:spPr>
        <p:txBody>
          <a:bodyPr anchor="ct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just">
              <a:lnSpc>
                <a:spcPct val="150000"/>
              </a:lnSpc>
              <a:buFont typeface="Arial" pitchFamily="34" charset="0"/>
              <a:buNone/>
            </a:pPr>
            <a:r>
              <a:rPr lang="en-US" sz="1800" dirty="0" err="1"/>
              <a:t>Menjaga</a:t>
            </a:r>
            <a:r>
              <a:rPr lang="en-US" sz="1800" dirty="0"/>
              <a:t> </a:t>
            </a:r>
            <a:r>
              <a:rPr lang="en-US" sz="1800" dirty="0" err="1"/>
              <a:t>jiwa</a:t>
            </a:r>
            <a:r>
              <a:rPr lang="en-US" sz="1800" dirty="0"/>
              <a:t> </a:t>
            </a:r>
            <a:r>
              <a:rPr lang="en-US" sz="1800" dirty="0" err="1"/>
              <a:t>berarti</a:t>
            </a:r>
            <a:r>
              <a:rPr lang="en-US" sz="1800" dirty="0"/>
              <a:t>  </a:t>
            </a:r>
            <a:r>
              <a:rPr lang="en-US" sz="1800" dirty="0" err="1"/>
              <a:t>memberikan</a:t>
            </a:r>
            <a:r>
              <a:rPr lang="en-US" sz="1800" dirty="0"/>
              <a:t> </a:t>
            </a:r>
            <a:r>
              <a:rPr lang="en-US" sz="1800" dirty="0" err="1"/>
              <a:t>perlindungan</a:t>
            </a:r>
            <a:r>
              <a:rPr lang="en-US" sz="1800" dirty="0"/>
              <a:t> pada </a:t>
            </a:r>
            <a:r>
              <a:rPr lang="en-US" sz="1800" dirty="0" err="1"/>
              <a:t>jiwa</a:t>
            </a:r>
            <a:r>
              <a:rPr lang="en-US" sz="1800" dirty="0"/>
              <a:t> </a:t>
            </a:r>
            <a:r>
              <a:rPr lang="en-US" sz="1800" dirty="0" err="1"/>
              <a:t>dari</a:t>
            </a:r>
            <a:r>
              <a:rPr lang="en-US" sz="1800" dirty="0"/>
              <a:t> </a:t>
            </a:r>
            <a:r>
              <a:rPr lang="en-US" sz="1800" dirty="0" err="1"/>
              <a:t>suatu</a:t>
            </a:r>
            <a:r>
              <a:rPr lang="en-US" sz="1800" dirty="0"/>
              <a:t> yang </a:t>
            </a:r>
            <a:r>
              <a:rPr lang="en-US" sz="1800" dirty="0" err="1"/>
              <a:t>mebahayakan</a:t>
            </a:r>
            <a:r>
              <a:rPr lang="en-US" sz="1800" dirty="0"/>
              <a:t>, </a:t>
            </a:r>
            <a:r>
              <a:rPr lang="en-US" sz="1800" dirty="0" err="1"/>
              <a:t>baik</a:t>
            </a:r>
            <a:r>
              <a:rPr lang="en-US" sz="1800" dirty="0"/>
              <a:t> </a:t>
            </a:r>
            <a:r>
              <a:rPr lang="en-US" sz="1800" dirty="0" err="1"/>
              <a:t>dari</a:t>
            </a:r>
            <a:r>
              <a:rPr lang="en-US" sz="1800" dirty="0"/>
              <a:t> </a:t>
            </a:r>
            <a:r>
              <a:rPr lang="en-US" sz="1800" dirty="0" err="1"/>
              <a:t>dalam</a:t>
            </a:r>
            <a:r>
              <a:rPr lang="en-US" sz="1800" dirty="0"/>
              <a:t> </a:t>
            </a:r>
            <a:r>
              <a:rPr lang="en-US" sz="1800" dirty="0" err="1"/>
              <a:t>atau</a:t>
            </a:r>
            <a:r>
              <a:rPr lang="en-US" sz="1800" dirty="0"/>
              <a:t> </a:t>
            </a:r>
            <a:r>
              <a:rPr lang="en-US" sz="1800" dirty="0" err="1"/>
              <a:t>dari</a:t>
            </a:r>
            <a:r>
              <a:rPr lang="en-US" sz="1800" dirty="0"/>
              <a:t> </a:t>
            </a:r>
            <a:r>
              <a:rPr lang="en-US" sz="1800" dirty="0" err="1"/>
              <a:t>luar</a:t>
            </a:r>
            <a:r>
              <a:rPr lang="en-US" sz="1800" dirty="0"/>
              <a:t> </a:t>
            </a:r>
            <a:endParaRPr lang="en-ID" sz="1800" dirty="0"/>
          </a:p>
        </p:txBody>
      </p:sp>
    </p:spTree>
    <p:extLst>
      <p:ext uri="{BB962C8B-B14F-4D97-AF65-F5344CB8AC3E}">
        <p14:creationId xmlns:p14="http://schemas.microsoft.com/office/powerpoint/2010/main" val="2991693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xmlns="" id="{01F993F6-0EE3-4D4E-2162-14581F654B0A}"/>
              </a:ext>
            </a:extLst>
          </p:cNvPr>
          <p:cNvSpPr txBox="1"/>
          <p:nvPr/>
        </p:nvSpPr>
        <p:spPr>
          <a:xfrm>
            <a:off x="609600" y="4320424"/>
            <a:ext cx="3562148" cy="246221"/>
          </a:xfrm>
          <a:prstGeom prst="rect">
            <a:avLst/>
          </a:prstGeom>
          <a:noFill/>
        </p:spPr>
        <p:txBody>
          <a:bodyPr wrap="square" rtlCol="0">
            <a:spAutoFit/>
          </a:bodyPr>
          <a:lstStyle/>
          <a:p>
            <a:r>
              <a:rPr lang="en-US" sz="1000" dirty="0" err="1"/>
              <a:t>Sumber</a:t>
            </a:r>
            <a:r>
              <a:rPr lang="en-US" sz="1000" dirty="0"/>
              <a:t>: freepik.com/master1305</a:t>
            </a:r>
            <a:endParaRPr lang="en-ID" sz="10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 y="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5" name="Rectangle 4"/>
          <p:cNvSpPr/>
          <p:nvPr/>
        </p:nvSpPr>
        <p:spPr>
          <a:xfrm>
            <a:off x="1752600" y="1114799"/>
            <a:ext cx="3183293" cy="707886"/>
          </a:xfrm>
          <a:prstGeom prst="rect">
            <a:avLst/>
          </a:prstGeom>
        </p:spPr>
        <p:txBody>
          <a:bodyPr wrap="square">
            <a:spAutoFit/>
          </a:bodyPr>
          <a:lstStyle/>
          <a:p>
            <a:pPr algn="ctr"/>
            <a:r>
              <a:rPr lang="en-US" sz="2000" b="1" spc="300" dirty="0" err="1">
                <a:solidFill>
                  <a:srgbClr val="005C4A"/>
                </a:solidFill>
              </a:rPr>
              <a:t>Pelaksanaan</a:t>
            </a:r>
            <a:r>
              <a:rPr lang="en-US" sz="2000" b="1" spc="300" dirty="0">
                <a:solidFill>
                  <a:srgbClr val="005C4A"/>
                </a:solidFill>
              </a:rPr>
              <a:t> </a:t>
            </a:r>
            <a:r>
              <a:rPr lang="en-US" sz="2000" b="1" spc="300" dirty="0" err="1">
                <a:solidFill>
                  <a:srgbClr val="005C4A"/>
                </a:solidFill>
              </a:rPr>
              <a:t>Menjaga</a:t>
            </a:r>
            <a:r>
              <a:rPr lang="en-US" sz="2000" b="1" spc="300" dirty="0">
                <a:solidFill>
                  <a:srgbClr val="005C4A"/>
                </a:solidFill>
              </a:rPr>
              <a:t> Jiwa</a:t>
            </a:r>
          </a:p>
        </p:txBody>
      </p:sp>
      <p:sp>
        <p:nvSpPr>
          <p:cNvPr id="6" name="Rectangle 5"/>
          <p:cNvSpPr/>
          <p:nvPr/>
        </p:nvSpPr>
        <p:spPr>
          <a:xfrm>
            <a:off x="4449878" y="1007201"/>
            <a:ext cx="4549141" cy="1200329"/>
          </a:xfrm>
          <a:prstGeom prst="rect">
            <a:avLst/>
          </a:prstGeom>
        </p:spPr>
        <p:txBody>
          <a:bodyPr wrap="square">
            <a:spAutoFit/>
          </a:bodyPr>
          <a:lstStyle/>
          <a:p>
            <a:pPr marL="342900" indent="-342900" algn="just">
              <a:buFont typeface="Wingdings" panose="05000000000000000000" pitchFamily="2" charset="2"/>
              <a:buChar char="§"/>
            </a:pPr>
            <a:r>
              <a:rPr lang="en-US" dirty="0" err="1"/>
              <a:t>Bagi</a:t>
            </a:r>
            <a:r>
              <a:rPr lang="en-US" dirty="0"/>
              <a:t> </a:t>
            </a:r>
            <a:r>
              <a:rPr lang="en-US" dirty="0" err="1"/>
              <a:t>seorang</a:t>
            </a:r>
            <a:r>
              <a:rPr lang="en-US" dirty="0"/>
              <a:t> </a:t>
            </a:r>
            <a:r>
              <a:rPr lang="en-US" dirty="0" err="1"/>
              <a:t>pelajar</a:t>
            </a:r>
            <a:r>
              <a:rPr lang="en-US" dirty="0"/>
              <a:t>, salah </a:t>
            </a:r>
            <a:r>
              <a:rPr lang="en-US" dirty="0" err="1"/>
              <a:t>satu</a:t>
            </a:r>
            <a:r>
              <a:rPr lang="en-US" dirty="0"/>
              <a:t> </a:t>
            </a:r>
            <a:r>
              <a:rPr lang="en-US" dirty="0" err="1"/>
              <a:t>cara</a:t>
            </a:r>
            <a:r>
              <a:rPr lang="en-US" dirty="0"/>
              <a:t> </a:t>
            </a:r>
            <a:r>
              <a:rPr lang="en-US" dirty="0" err="1"/>
              <a:t>menjaga</a:t>
            </a:r>
            <a:r>
              <a:rPr lang="en-US" dirty="0"/>
              <a:t> </a:t>
            </a:r>
            <a:r>
              <a:rPr lang="en-US" dirty="0" err="1"/>
              <a:t>jiwa</a:t>
            </a:r>
            <a:r>
              <a:rPr lang="en-US" dirty="0"/>
              <a:t> </a:t>
            </a:r>
            <a:r>
              <a:rPr lang="en-US" dirty="0" err="1"/>
              <a:t>adalah</a:t>
            </a:r>
            <a:r>
              <a:rPr lang="en-US" dirty="0"/>
              <a:t> </a:t>
            </a:r>
            <a:r>
              <a:rPr lang="en-US" dirty="0" err="1"/>
              <a:t>dengan</a:t>
            </a:r>
            <a:r>
              <a:rPr lang="en-US" dirty="0"/>
              <a:t> </a:t>
            </a:r>
            <a:r>
              <a:rPr lang="en-US" dirty="0" err="1"/>
              <a:t>mengamalkan</a:t>
            </a:r>
            <a:r>
              <a:rPr lang="en-US" dirty="0"/>
              <a:t> </a:t>
            </a:r>
            <a:r>
              <a:rPr lang="en-US" dirty="0" err="1"/>
              <a:t>adab</a:t>
            </a:r>
            <a:r>
              <a:rPr lang="en-US" dirty="0"/>
              <a:t> </a:t>
            </a:r>
            <a:r>
              <a:rPr lang="en-US" dirty="0" err="1"/>
              <a:t>berteman</a:t>
            </a:r>
            <a:r>
              <a:rPr lang="en-US" dirty="0"/>
              <a:t>, </a:t>
            </a:r>
            <a:r>
              <a:rPr lang="en-US" dirty="0" err="1"/>
              <a:t>tidak</a:t>
            </a:r>
            <a:r>
              <a:rPr lang="en-US" dirty="0"/>
              <a:t> </a:t>
            </a:r>
            <a:r>
              <a:rPr lang="en-US" dirty="0" err="1"/>
              <a:t>membuat</a:t>
            </a:r>
            <a:r>
              <a:rPr lang="en-US" dirty="0"/>
              <a:t> </a:t>
            </a:r>
            <a:r>
              <a:rPr lang="en-US" dirty="0" err="1"/>
              <a:t>masalah</a:t>
            </a:r>
            <a:r>
              <a:rPr lang="en-US" dirty="0"/>
              <a:t> dan </a:t>
            </a:r>
            <a:r>
              <a:rPr lang="en-US" dirty="0" err="1"/>
              <a:t>saling</a:t>
            </a:r>
            <a:r>
              <a:rPr lang="en-US" dirty="0"/>
              <a:t> </a:t>
            </a:r>
            <a:r>
              <a:rPr lang="en-US" dirty="0" err="1"/>
              <a:t>menghargap</a:t>
            </a:r>
            <a:r>
              <a:rPr lang="en-US" dirty="0"/>
              <a:t> </a:t>
            </a:r>
            <a:r>
              <a:rPr lang="en-US" dirty="0" err="1"/>
              <a:t>perbedaan</a:t>
            </a:r>
            <a:r>
              <a:rPr lang="en-US" dirty="0"/>
              <a:t>. </a:t>
            </a:r>
            <a:endParaRPr lang="en-ID" dirty="0"/>
          </a:p>
        </p:txBody>
      </p:sp>
      <p:sp>
        <p:nvSpPr>
          <p:cNvPr id="7" name="Rectangle 6"/>
          <p:cNvSpPr/>
          <p:nvPr/>
        </p:nvSpPr>
        <p:spPr>
          <a:xfrm>
            <a:off x="2125719" y="2655695"/>
            <a:ext cx="2437053" cy="707886"/>
          </a:xfrm>
          <a:prstGeom prst="rect">
            <a:avLst/>
          </a:prstGeom>
        </p:spPr>
        <p:txBody>
          <a:bodyPr wrap="square">
            <a:spAutoFit/>
          </a:bodyPr>
          <a:lstStyle/>
          <a:p>
            <a:pPr algn="ctr"/>
            <a:r>
              <a:rPr lang="en-US" sz="2000" b="1" spc="300" dirty="0" err="1">
                <a:solidFill>
                  <a:srgbClr val="005C4A"/>
                </a:solidFill>
                <a:latin typeface="+mj-lt"/>
              </a:rPr>
              <a:t>Manfaat</a:t>
            </a:r>
            <a:r>
              <a:rPr lang="en-US" sz="2000" b="1" spc="300" dirty="0">
                <a:solidFill>
                  <a:srgbClr val="005C4A"/>
                </a:solidFill>
                <a:latin typeface="+mj-lt"/>
              </a:rPr>
              <a:t> </a:t>
            </a:r>
            <a:r>
              <a:rPr lang="en-US" sz="2000" b="1" spc="300" dirty="0" err="1">
                <a:solidFill>
                  <a:srgbClr val="005C4A"/>
                </a:solidFill>
                <a:latin typeface="+mj-lt"/>
              </a:rPr>
              <a:t>Menjaga</a:t>
            </a:r>
            <a:r>
              <a:rPr lang="en-US" sz="2000" b="1" spc="300" dirty="0">
                <a:solidFill>
                  <a:srgbClr val="005C4A"/>
                </a:solidFill>
                <a:latin typeface="+mj-lt"/>
              </a:rPr>
              <a:t> Jiwa </a:t>
            </a:r>
          </a:p>
        </p:txBody>
      </p:sp>
      <p:sp>
        <p:nvSpPr>
          <p:cNvPr id="8" name="Rectangle 7"/>
          <p:cNvSpPr/>
          <p:nvPr/>
        </p:nvSpPr>
        <p:spPr>
          <a:xfrm>
            <a:off x="4434638" y="2392197"/>
            <a:ext cx="4686502" cy="2031325"/>
          </a:xfrm>
          <a:prstGeom prst="rect">
            <a:avLst/>
          </a:prstGeom>
        </p:spPr>
        <p:txBody>
          <a:bodyPr wrap="square">
            <a:spAutoFit/>
          </a:bodyPr>
          <a:lstStyle/>
          <a:p>
            <a:pPr marL="285750" indent="-285750">
              <a:buFont typeface="Wingdings" panose="05000000000000000000" pitchFamily="2" charset="2"/>
              <a:buChar char="§"/>
            </a:pPr>
            <a:r>
              <a:rPr lang="en-US" dirty="0" err="1"/>
              <a:t>Terpeliharanya</a:t>
            </a:r>
            <a:r>
              <a:rPr lang="en-US" dirty="0"/>
              <a:t> </a:t>
            </a:r>
            <a:r>
              <a:rPr lang="en-US" dirty="0" err="1"/>
              <a:t>jiwa</a:t>
            </a:r>
            <a:r>
              <a:rPr lang="en-US" dirty="0"/>
              <a:t> </a:t>
            </a:r>
            <a:r>
              <a:rPr lang="en-US" dirty="0" err="1"/>
              <a:t>menjadi</a:t>
            </a:r>
            <a:r>
              <a:rPr lang="en-US" dirty="0"/>
              <a:t> </a:t>
            </a:r>
            <a:r>
              <a:rPr lang="en-US" dirty="0" err="1"/>
              <a:t>sehat</a:t>
            </a:r>
            <a:r>
              <a:rPr lang="en-US" dirty="0"/>
              <a:t> </a:t>
            </a:r>
            <a:r>
              <a:rPr lang="en-US" dirty="0" err="1"/>
              <a:t>jasmani</a:t>
            </a:r>
            <a:r>
              <a:rPr lang="en-US" dirty="0"/>
              <a:t> dan </a:t>
            </a:r>
            <a:r>
              <a:rPr lang="en-US" dirty="0" err="1"/>
              <a:t>rohani</a:t>
            </a:r>
            <a:r>
              <a:rPr lang="en-US" dirty="0"/>
              <a:t>. </a:t>
            </a:r>
          </a:p>
          <a:p>
            <a:pPr marL="285750" indent="-285750">
              <a:buFont typeface="Wingdings" panose="05000000000000000000" pitchFamily="2" charset="2"/>
              <a:buChar char="§"/>
            </a:pPr>
            <a:r>
              <a:rPr lang="en-US" dirty="0" err="1"/>
              <a:t>Menumbuhkan</a:t>
            </a:r>
            <a:r>
              <a:rPr lang="en-US" dirty="0"/>
              <a:t> rasa </a:t>
            </a:r>
            <a:r>
              <a:rPr lang="en-US" dirty="0" err="1"/>
              <a:t>menhargai</a:t>
            </a:r>
            <a:r>
              <a:rPr lang="en-US" dirty="0"/>
              <a:t> </a:t>
            </a:r>
            <a:r>
              <a:rPr lang="en-US" dirty="0" err="1"/>
              <a:t>antarsesama</a:t>
            </a:r>
            <a:r>
              <a:rPr lang="en-US" dirty="0"/>
              <a:t>.</a:t>
            </a:r>
          </a:p>
          <a:p>
            <a:pPr marL="285750" indent="-285750">
              <a:buFont typeface="Wingdings" panose="05000000000000000000" pitchFamily="2" charset="2"/>
              <a:buChar char="§"/>
            </a:pPr>
            <a:r>
              <a:rPr lang="en-US" dirty="0" err="1"/>
              <a:t>Terhindar</a:t>
            </a:r>
            <a:r>
              <a:rPr lang="en-US" dirty="0"/>
              <a:t> </a:t>
            </a:r>
            <a:r>
              <a:rPr lang="en-US" dirty="0" err="1"/>
              <a:t>dari</a:t>
            </a:r>
            <a:r>
              <a:rPr lang="en-US" dirty="0"/>
              <a:t> </a:t>
            </a:r>
            <a:r>
              <a:rPr lang="en-US" dirty="0" err="1"/>
              <a:t>penyakit</a:t>
            </a:r>
            <a:r>
              <a:rPr lang="en-US" dirty="0"/>
              <a:t> yang </a:t>
            </a:r>
            <a:r>
              <a:rPr lang="en-US" dirty="0" err="1"/>
              <a:t>membahayakan</a:t>
            </a:r>
            <a:r>
              <a:rPr lang="en-US" dirty="0"/>
              <a:t> </a:t>
            </a:r>
            <a:r>
              <a:rPr lang="en-US" dirty="0" err="1"/>
              <a:t>jiwa</a:t>
            </a:r>
            <a:r>
              <a:rPr lang="en-US" dirty="0"/>
              <a:t>. </a:t>
            </a:r>
          </a:p>
          <a:p>
            <a:pPr marL="285750" indent="-285750">
              <a:buFont typeface="Wingdings" panose="05000000000000000000" pitchFamily="2" charset="2"/>
              <a:buChar char="§"/>
            </a:pPr>
            <a:r>
              <a:rPr lang="en-US" dirty="0" err="1"/>
              <a:t>Menumbuhkan</a:t>
            </a:r>
            <a:r>
              <a:rPr lang="en-US" dirty="0"/>
              <a:t> </a:t>
            </a:r>
            <a:r>
              <a:rPr lang="en-US" dirty="0" err="1"/>
              <a:t>sikap</a:t>
            </a:r>
            <a:r>
              <a:rPr lang="en-US" dirty="0"/>
              <a:t> </a:t>
            </a:r>
            <a:r>
              <a:rPr lang="en-US" dirty="0" err="1"/>
              <a:t>peduli</a:t>
            </a:r>
            <a:r>
              <a:rPr lang="en-US" dirty="0"/>
              <a:t>, </a:t>
            </a:r>
            <a:r>
              <a:rPr lang="en-US" dirty="0" err="1"/>
              <a:t>tolong-menolong</a:t>
            </a:r>
            <a:r>
              <a:rPr lang="en-US" dirty="0"/>
              <a:t>, dan </a:t>
            </a:r>
            <a:r>
              <a:rPr lang="en-US" dirty="0" err="1"/>
              <a:t>kepekaan</a:t>
            </a:r>
            <a:r>
              <a:rPr lang="en-US" dirty="0"/>
              <a:t> social. </a:t>
            </a:r>
          </a:p>
        </p:txBody>
      </p:sp>
      <p:sp>
        <p:nvSpPr>
          <p:cNvPr id="18" name="Scroll: Horizontal 17">
            <a:extLst>
              <a:ext uri="{FF2B5EF4-FFF2-40B4-BE49-F238E27FC236}">
                <a16:creationId xmlns:a16="http://schemas.microsoft.com/office/drawing/2014/main" xmlns="" id="{9E671ED7-00D1-4E6A-B4F3-79DD0E7FE164}"/>
              </a:ext>
            </a:extLst>
          </p:cNvPr>
          <p:cNvSpPr/>
          <p:nvPr/>
        </p:nvSpPr>
        <p:spPr>
          <a:xfrm>
            <a:off x="381000" y="217603"/>
            <a:ext cx="3200400" cy="663344"/>
          </a:xfrm>
          <a:prstGeom prst="horizontalScroll">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b="1" spc="300" dirty="0">
                <a:solidFill>
                  <a:schemeClr val="tx1"/>
                </a:solidFill>
              </a:rPr>
              <a:t>B. </a:t>
            </a:r>
            <a:r>
              <a:rPr lang="en-US" sz="2400" b="1" spc="300" dirty="0" err="1">
                <a:solidFill>
                  <a:schemeClr val="tx1"/>
                </a:solidFill>
              </a:rPr>
              <a:t>Menjaga</a:t>
            </a:r>
            <a:r>
              <a:rPr lang="en-US" sz="2400" b="1" spc="300" dirty="0">
                <a:solidFill>
                  <a:schemeClr val="tx1"/>
                </a:solidFill>
              </a:rPr>
              <a:t> Jiwa</a:t>
            </a:r>
            <a:endParaRPr lang="en-ID" sz="2400" b="1" spc="300" dirty="0">
              <a:solidFill>
                <a:schemeClr val="tx1"/>
              </a:solidFill>
            </a:endParaRPr>
          </a:p>
        </p:txBody>
      </p:sp>
      <p:pic>
        <p:nvPicPr>
          <p:cNvPr id="19" name="Picture 2" descr="In air. caucasian professional male athlete, runner training isolated on white background. Free Photo">
            <a:extLst>
              <a:ext uri="{FF2B5EF4-FFF2-40B4-BE49-F238E27FC236}">
                <a16:creationId xmlns:a16="http://schemas.microsoft.com/office/drawing/2014/main" xmlns="" id="{10AFCC69-70F1-3A93-874D-065B05A81EE7}"/>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636399" y="1336757"/>
            <a:ext cx="5221407" cy="3478157"/>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Straight Connector 19">
            <a:extLst>
              <a:ext uri="{FF2B5EF4-FFF2-40B4-BE49-F238E27FC236}">
                <a16:creationId xmlns:a16="http://schemas.microsoft.com/office/drawing/2014/main" xmlns="" id="{6AA5AB7D-8DAC-C9A5-5A4C-CED716A30789}"/>
              </a:ext>
            </a:extLst>
          </p:cNvPr>
          <p:cNvCxnSpPr>
            <a:cxnSpLocks/>
          </p:cNvCxnSpPr>
          <p:nvPr/>
        </p:nvCxnSpPr>
        <p:spPr>
          <a:xfrm>
            <a:off x="2157429" y="2190750"/>
            <a:ext cx="6757971" cy="3356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3153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79"/>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102" y="718719"/>
            <a:ext cx="8667795" cy="3706061"/>
          </a:xfrm>
          <a:prstGeom prst="rect">
            <a:avLst/>
          </a:prstGeom>
        </p:spPr>
      </p:pic>
      <p:pic>
        <p:nvPicPr>
          <p:cNvPr id="1180" name="Google Shape;1180;p49"/>
          <p:cNvPicPr preferRelativeResize="0"/>
          <p:nvPr/>
        </p:nvPicPr>
        <p:blipFill>
          <a:blip r:embed="rId4">
            <a:alphaModFix/>
          </a:blip>
          <a:stretch>
            <a:fillRect/>
          </a:stretch>
        </p:blipFill>
        <p:spPr>
          <a:xfrm rot="3721451">
            <a:off x="7182230" y="2472835"/>
            <a:ext cx="971901" cy="1663651"/>
          </a:xfrm>
          <a:prstGeom prst="rect">
            <a:avLst/>
          </a:prstGeom>
          <a:noFill/>
          <a:ln>
            <a:noFill/>
          </a:ln>
        </p:spPr>
      </p:pic>
      <p:pic>
        <p:nvPicPr>
          <p:cNvPr id="1182" name="Google Shape;1182;p49"/>
          <p:cNvPicPr preferRelativeResize="0"/>
          <p:nvPr/>
        </p:nvPicPr>
        <p:blipFill>
          <a:blip r:embed="rId5">
            <a:alphaModFix/>
          </a:blip>
          <a:stretch>
            <a:fillRect/>
          </a:stretch>
        </p:blipFill>
        <p:spPr>
          <a:xfrm rot="1860113">
            <a:off x="-36308" y="3597063"/>
            <a:ext cx="1047311" cy="864483"/>
          </a:xfrm>
          <a:prstGeom prst="rect">
            <a:avLst/>
          </a:prstGeom>
          <a:noFill/>
          <a:ln>
            <a:noFill/>
          </a:ln>
          <a:effectLst>
            <a:outerShdw blurRad="14288" dist="38100" dir="3060000" algn="bl" rotWithShape="0">
              <a:srgbClr val="000000">
                <a:alpha val="12000"/>
              </a:srgbClr>
            </a:outerShdw>
          </a:effectLst>
        </p:spPr>
      </p:pic>
      <p:pic>
        <p:nvPicPr>
          <p:cNvPr id="1183" name="Google Shape;1183;p49"/>
          <p:cNvPicPr preferRelativeResize="0"/>
          <p:nvPr/>
        </p:nvPicPr>
        <p:blipFill rotWithShape="1">
          <a:blip r:embed="rId6">
            <a:alphaModFix/>
          </a:blip>
          <a:srcRect/>
          <a:stretch/>
        </p:blipFill>
        <p:spPr>
          <a:xfrm>
            <a:off x="-241695" y="3413655"/>
            <a:ext cx="1458084" cy="838200"/>
          </a:xfrm>
          <a:prstGeom prst="rect">
            <a:avLst/>
          </a:prstGeom>
          <a:noFill/>
          <a:ln>
            <a:noFill/>
          </a:ln>
        </p:spPr>
      </p:pic>
      <p:pic>
        <p:nvPicPr>
          <p:cNvPr id="1184" name="Google Shape;1184;p49"/>
          <p:cNvPicPr preferRelativeResize="0"/>
          <p:nvPr/>
        </p:nvPicPr>
        <p:blipFill rotWithShape="1">
          <a:blip r:embed="rId7">
            <a:alphaModFix/>
          </a:blip>
          <a:srcRect/>
          <a:stretch/>
        </p:blipFill>
        <p:spPr>
          <a:xfrm rot="-30" flipH="1">
            <a:off x="238106" y="3654922"/>
            <a:ext cx="725050" cy="859244"/>
          </a:xfrm>
          <a:prstGeom prst="rect">
            <a:avLst/>
          </a:prstGeom>
          <a:noFill/>
          <a:ln>
            <a:noFill/>
          </a:ln>
        </p:spPr>
      </p:pic>
      <p:pic>
        <p:nvPicPr>
          <p:cNvPr id="1185" name="Google Shape;1185;p49"/>
          <p:cNvPicPr preferRelativeResize="0"/>
          <p:nvPr/>
        </p:nvPicPr>
        <p:blipFill>
          <a:blip r:embed="rId8">
            <a:alphaModFix/>
          </a:blip>
          <a:stretch>
            <a:fillRect/>
          </a:stretch>
        </p:blipFill>
        <p:spPr>
          <a:xfrm rot="6911530">
            <a:off x="7646250" y="144650"/>
            <a:ext cx="1074100" cy="2008249"/>
          </a:xfrm>
          <a:prstGeom prst="rect">
            <a:avLst/>
          </a:prstGeom>
          <a:noFill/>
          <a:ln>
            <a:noFill/>
          </a:ln>
        </p:spPr>
      </p:pic>
      <p:sp>
        <p:nvSpPr>
          <p:cNvPr id="9" name="TextBox 8">
            <a:extLst>
              <a:ext uri="{FF2B5EF4-FFF2-40B4-BE49-F238E27FC236}">
                <a16:creationId xmlns:a16="http://schemas.microsoft.com/office/drawing/2014/main" xmlns="" id="{963B9FE6-9CAD-1E0A-6D09-2D83F1CE1AF0}"/>
              </a:ext>
            </a:extLst>
          </p:cNvPr>
          <p:cNvSpPr txBox="1"/>
          <p:nvPr/>
        </p:nvSpPr>
        <p:spPr>
          <a:xfrm>
            <a:off x="990600" y="1608124"/>
            <a:ext cx="6254836" cy="58907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dirty="0">
                <a:latin typeface="+mj-lt"/>
              </a:rPr>
              <a:t>.</a:t>
            </a:r>
          </a:p>
        </p:txBody>
      </p:sp>
      <p:sp>
        <p:nvSpPr>
          <p:cNvPr id="10" name="TextBox 9">
            <a:extLst>
              <a:ext uri="{FF2B5EF4-FFF2-40B4-BE49-F238E27FC236}">
                <a16:creationId xmlns:a16="http://schemas.microsoft.com/office/drawing/2014/main" xmlns="" id="{7A9AE6CA-8213-0672-79C3-317569949417}"/>
              </a:ext>
            </a:extLst>
          </p:cNvPr>
          <p:cNvSpPr txBox="1"/>
          <p:nvPr/>
        </p:nvSpPr>
        <p:spPr>
          <a:xfrm>
            <a:off x="304800" y="160451"/>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tentang</a:t>
            </a:r>
            <a:r>
              <a:rPr lang="en-US" sz="2400" spc="300" dirty="0"/>
              <a:t> </a:t>
            </a:r>
            <a:r>
              <a:rPr lang="en-US" sz="2400" spc="300" dirty="0" err="1"/>
              <a:t>Menjaga</a:t>
            </a:r>
            <a:r>
              <a:rPr lang="en-US" sz="2400" spc="300" dirty="0"/>
              <a:t> Akal  </a:t>
            </a:r>
            <a:endParaRPr lang="en-ID" sz="2400" spc="300" dirty="0"/>
          </a:p>
        </p:txBody>
      </p:sp>
      <p:sp>
        <p:nvSpPr>
          <p:cNvPr id="11" name="TextBox 10">
            <a:extLst>
              <a:ext uri="{FF2B5EF4-FFF2-40B4-BE49-F238E27FC236}">
                <a16:creationId xmlns:a16="http://schemas.microsoft.com/office/drawing/2014/main" xmlns="" id="{7D05144E-D233-117A-FB29-508E0AAD3478}"/>
              </a:ext>
            </a:extLst>
          </p:cNvPr>
          <p:cNvSpPr txBox="1"/>
          <p:nvPr/>
        </p:nvSpPr>
        <p:spPr>
          <a:xfrm>
            <a:off x="467001" y="1123950"/>
            <a:ext cx="7887857" cy="1569660"/>
          </a:xfrm>
          <a:prstGeom prst="rect">
            <a:avLst/>
          </a:prstGeom>
          <a:noFill/>
        </p:spPr>
        <p:txBody>
          <a:bodyPr wrap="square">
            <a:spAutoFit/>
          </a:bodyPr>
          <a:lstStyle/>
          <a:p>
            <a:pPr algn="r"/>
            <a:r>
              <a:rPr lang="ar-DZ" sz="2400" i="0" dirty="0">
                <a:solidFill>
                  <a:srgbClr val="000000"/>
                </a:solidFill>
                <a:effectLst/>
                <a:latin typeface="Adobe Naskh Medium"/>
                <a:cs typeface="+mj-cs"/>
              </a:rPr>
              <a:t>هُوَ الَّذِيْٓ اَنْزَلَ عَلَيْكَ الْكِتٰبَ مِنْهُ اٰيٰتٌ مُّحْكَمٰتٌ هُنَّ اُمُّ الْكِتٰبِ وَاُخَرُ مُتَشٰبِهٰتٌ ۗ فَاَمَّا الَّذِيْنَ فِيْ قُلُوْبِهِمْ زَيْغٌ فَيَتَّبِعُوْنَ مَا تَشَابَهَ مِنْهُ ابْتِغَاۤءَ الْفِتْنَةِ وَابْتِغَاۤءَ تَأْوِيْلِهٖۚ وَمَا يَعْلَمُ تَأْوِيْلَهٗٓ اِلَّا اللّٰهُ ۘوَالرَّاسِخُوْنَ فِى الْعِلْمِ يَقُوْلُوْنَ اٰمَنَّا بِهٖۙ كُلٌّ مِّنْ عِنْدِ رَبِّنَا ۚ وَمَا يَذَّكَّرُ اِلَّآ اُولُوا الْاَلْبَابِ (العمران: </a:t>
            </a:r>
            <a:r>
              <a:rPr lang="ar-DZ" sz="2400" i="0" dirty="0">
                <a:solidFill>
                  <a:srgbClr val="000000"/>
                </a:solidFill>
                <a:effectLst/>
                <a:latin typeface="Quattrocento" panose="02020502030000000404" pitchFamily="18" charset="0"/>
                <a:cs typeface="+mj-cs"/>
              </a:rPr>
              <a:t>٧)</a:t>
            </a:r>
            <a:endParaRPr lang="en-ID" sz="2400" dirty="0">
              <a:latin typeface="Adobe Naskh Medium"/>
              <a:cs typeface="+mj-cs"/>
            </a:endParaRPr>
          </a:p>
        </p:txBody>
      </p:sp>
      <p:sp>
        <p:nvSpPr>
          <p:cNvPr id="13" name="TextBox 12">
            <a:extLst>
              <a:ext uri="{FF2B5EF4-FFF2-40B4-BE49-F238E27FC236}">
                <a16:creationId xmlns:a16="http://schemas.microsoft.com/office/drawing/2014/main" xmlns="" id="{88F1E2D9-823B-5240-8E6F-E7D7C53F3198}"/>
              </a:ext>
            </a:extLst>
          </p:cNvPr>
          <p:cNvSpPr txBox="1"/>
          <p:nvPr/>
        </p:nvSpPr>
        <p:spPr>
          <a:xfrm>
            <a:off x="1038040" y="2571750"/>
            <a:ext cx="7584702" cy="1708160"/>
          </a:xfrm>
          <a:prstGeom prst="rect">
            <a:avLst/>
          </a:prstGeom>
          <a:noFill/>
        </p:spPr>
        <p:txBody>
          <a:bodyPr wrap="square">
            <a:spAutoFit/>
          </a:bodyPr>
          <a:lstStyle/>
          <a:p>
            <a:r>
              <a:rPr lang="en-ID" sz="1500" b="0" i="0" dirty="0" err="1">
                <a:effectLst/>
                <a:latin typeface="+mj-lt"/>
              </a:rPr>
              <a:t>ialah</a:t>
            </a:r>
            <a:r>
              <a:rPr lang="en-ID" sz="1500" b="0" i="0" dirty="0">
                <a:effectLst/>
                <a:latin typeface="+mj-lt"/>
              </a:rPr>
              <a:t> yang </a:t>
            </a:r>
            <a:r>
              <a:rPr lang="en-ID" sz="1500" b="0" i="0" dirty="0" err="1">
                <a:effectLst/>
                <a:latin typeface="+mj-lt"/>
              </a:rPr>
              <a:t>menurunkan</a:t>
            </a:r>
            <a:r>
              <a:rPr lang="en-ID" sz="1500" b="0" i="0" dirty="0">
                <a:effectLst/>
                <a:latin typeface="+mj-lt"/>
              </a:rPr>
              <a:t> Kitab (Al-Qur'an) </a:t>
            </a:r>
            <a:r>
              <a:rPr lang="en-ID" sz="1500" b="0" i="0" dirty="0" err="1">
                <a:effectLst/>
                <a:latin typeface="+mj-lt"/>
              </a:rPr>
              <a:t>kepadamu</a:t>
            </a:r>
            <a:r>
              <a:rPr lang="en-ID" sz="1500" b="0" i="0" dirty="0">
                <a:effectLst/>
                <a:latin typeface="+mj-lt"/>
              </a:rPr>
              <a:t> (Muhammad). Di </a:t>
            </a:r>
            <a:r>
              <a:rPr lang="en-ID" sz="1500" b="0" i="0" dirty="0" err="1">
                <a:effectLst/>
                <a:latin typeface="+mj-lt"/>
              </a:rPr>
              <a:t>antaranya</a:t>
            </a:r>
            <a:r>
              <a:rPr lang="en-ID" sz="1500" b="0" i="0" dirty="0">
                <a:effectLst/>
                <a:latin typeface="+mj-lt"/>
              </a:rPr>
              <a:t> </a:t>
            </a:r>
            <a:r>
              <a:rPr lang="en-ID" sz="1500" b="0" i="0" dirty="0" err="1">
                <a:effectLst/>
                <a:latin typeface="+mj-lt"/>
              </a:rPr>
              <a:t>ada</a:t>
            </a:r>
            <a:r>
              <a:rPr lang="en-ID" sz="1500" b="0" i="0" dirty="0">
                <a:effectLst/>
                <a:latin typeface="+mj-lt"/>
              </a:rPr>
              <a:t> </a:t>
            </a:r>
            <a:r>
              <a:rPr lang="en-ID" sz="1500" b="0" i="0" dirty="0" err="1">
                <a:effectLst/>
                <a:latin typeface="+mj-lt"/>
              </a:rPr>
              <a:t>ayat-ayat</a:t>
            </a:r>
            <a:r>
              <a:rPr lang="en-ID" sz="1500" b="0" i="0" dirty="0">
                <a:effectLst/>
                <a:latin typeface="+mj-lt"/>
              </a:rPr>
              <a:t> yang </a:t>
            </a:r>
            <a:r>
              <a:rPr lang="en-ID" sz="1500" b="0" i="0" dirty="0" err="1">
                <a:effectLst/>
                <a:latin typeface="+mj-lt"/>
              </a:rPr>
              <a:t>muhkamat</a:t>
            </a:r>
            <a:r>
              <a:rPr lang="en-ID" sz="1500" b="0" i="0" dirty="0">
                <a:effectLst/>
                <a:latin typeface="+mj-lt"/>
              </a:rPr>
              <a:t>, </a:t>
            </a:r>
            <a:r>
              <a:rPr lang="en-ID" sz="1500" b="0" i="0" dirty="0" err="1">
                <a:effectLst/>
                <a:latin typeface="+mj-lt"/>
              </a:rPr>
              <a:t>itulah</a:t>
            </a:r>
            <a:r>
              <a:rPr lang="en-ID" sz="1500" b="0" i="0" dirty="0">
                <a:effectLst/>
                <a:latin typeface="+mj-lt"/>
              </a:rPr>
              <a:t> </a:t>
            </a:r>
            <a:r>
              <a:rPr lang="en-ID" sz="1500" b="0" i="0" dirty="0" err="1">
                <a:effectLst/>
                <a:latin typeface="+mj-lt"/>
              </a:rPr>
              <a:t>pokok-pokok</a:t>
            </a:r>
            <a:r>
              <a:rPr lang="en-ID" sz="1500" b="0" i="0" dirty="0">
                <a:effectLst/>
                <a:latin typeface="+mj-lt"/>
              </a:rPr>
              <a:t> Kitab (Al-Qur'an) dan yang lain </a:t>
            </a:r>
            <a:r>
              <a:rPr lang="en-ID" sz="1500" b="0" i="0" dirty="0" err="1">
                <a:effectLst/>
                <a:latin typeface="+mj-lt"/>
              </a:rPr>
              <a:t>mutasyabihat</a:t>
            </a:r>
            <a:r>
              <a:rPr lang="en-ID" sz="1500" b="0" i="0" dirty="0">
                <a:effectLst/>
                <a:latin typeface="+mj-lt"/>
              </a:rPr>
              <a:t>. Adapun orang-orang yang </a:t>
            </a:r>
            <a:r>
              <a:rPr lang="en-ID" sz="1500" b="0" i="0" dirty="0" err="1">
                <a:effectLst/>
                <a:latin typeface="+mj-lt"/>
              </a:rPr>
              <a:t>dalam</a:t>
            </a:r>
            <a:r>
              <a:rPr lang="en-ID" sz="1500" b="0" i="0" dirty="0">
                <a:effectLst/>
                <a:latin typeface="+mj-lt"/>
              </a:rPr>
              <a:t> </a:t>
            </a:r>
            <a:r>
              <a:rPr lang="en-ID" sz="1500" b="0" i="0" dirty="0" err="1">
                <a:effectLst/>
                <a:latin typeface="+mj-lt"/>
              </a:rPr>
              <a:t>hatinya</a:t>
            </a:r>
            <a:r>
              <a:rPr lang="en-ID" sz="1500" b="0" i="0" dirty="0">
                <a:effectLst/>
                <a:latin typeface="+mj-lt"/>
              </a:rPr>
              <a:t> </a:t>
            </a:r>
            <a:r>
              <a:rPr lang="en-ID" sz="1500" b="0" i="0" dirty="0" err="1">
                <a:effectLst/>
                <a:latin typeface="+mj-lt"/>
              </a:rPr>
              <a:t>condong</a:t>
            </a:r>
            <a:r>
              <a:rPr lang="en-ID" sz="1500" b="0" i="0" dirty="0">
                <a:effectLst/>
                <a:latin typeface="+mj-lt"/>
              </a:rPr>
              <a:t> pada </a:t>
            </a:r>
            <a:r>
              <a:rPr lang="en-ID" sz="1500" b="0" i="0" dirty="0" err="1">
                <a:effectLst/>
                <a:latin typeface="+mj-lt"/>
              </a:rPr>
              <a:t>kesesatan</a:t>
            </a:r>
            <a:r>
              <a:rPr lang="en-ID" sz="1500" b="0" i="0" dirty="0">
                <a:effectLst/>
                <a:latin typeface="+mj-lt"/>
              </a:rPr>
              <a:t>, </a:t>
            </a:r>
            <a:r>
              <a:rPr lang="en-ID" sz="1500" b="0" i="0" dirty="0" err="1">
                <a:effectLst/>
                <a:latin typeface="+mj-lt"/>
              </a:rPr>
              <a:t>mereka</a:t>
            </a:r>
            <a:r>
              <a:rPr lang="en-ID" sz="1500" b="0" i="0" dirty="0">
                <a:effectLst/>
                <a:latin typeface="+mj-lt"/>
              </a:rPr>
              <a:t> </a:t>
            </a:r>
            <a:r>
              <a:rPr lang="en-ID" sz="1500" b="0" i="0" dirty="0" err="1">
                <a:effectLst/>
                <a:latin typeface="+mj-lt"/>
              </a:rPr>
              <a:t>mengikuti</a:t>
            </a:r>
            <a:r>
              <a:rPr lang="en-ID" sz="1500" b="0" i="0" dirty="0">
                <a:effectLst/>
                <a:latin typeface="+mj-lt"/>
              </a:rPr>
              <a:t> yang </a:t>
            </a:r>
            <a:r>
              <a:rPr lang="en-ID" sz="1500" b="0" i="0" dirty="0" err="1">
                <a:effectLst/>
                <a:latin typeface="+mj-lt"/>
              </a:rPr>
              <a:t>mutasyabihat</a:t>
            </a:r>
            <a:r>
              <a:rPr lang="en-ID" sz="1500" b="0" i="0" dirty="0">
                <a:effectLst/>
                <a:latin typeface="+mj-lt"/>
              </a:rPr>
              <a:t> </a:t>
            </a:r>
            <a:r>
              <a:rPr lang="en-ID" sz="1500" b="0" i="0" dirty="0" err="1">
                <a:effectLst/>
                <a:latin typeface="+mj-lt"/>
              </a:rPr>
              <a:t>untuk</a:t>
            </a:r>
            <a:r>
              <a:rPr lang="en-ID" sz="1500" b="0" i="0" dirty="0">
                <a:effectLst/>
                <a:latin typeface="+mj-lt"/>
              </a:rPr>
              <a:t> </a:t>
            </a:r>
            <a:r>
              <a:rPr lang="en-ID" sz="1500" b="0" i="0" dirty="0" err="1">
                <a:effectLst/>
                <a:latin typeface="+mj-lt"/>
              </a:rPr>
              <a:t>mencari-cari</a:t>
            </a:r>
            <a:r>
              <a:rPr lang="en-ID" sz="1500" b="0" i="0" dirty="0">
                <a:effectLst/>
                <a:latin typeface="+mj-lt"/>
              </a:rPr>
              <a:t> fitnah dan </a:t>
            </a:r>
            <a:r>
              <a:rPr lang="en-ID" sz="1500" b="0" i="0" dirty="0" err="1">
                <a:effectLst/>
                <a:latin typeface="+mj-lt"/>
              </a:rPr>
              <a:t>untuk</a:t>
            </a:r>
            <a:r>
              <a:rPr lang="en-ID" sz="1500" b="0" i="0" dirty="0">
                <a:effectLst/>
                <a:latin typeface="+mj-lt"/>
              </a:rPr>
              <a:t> </a:t>
            </a:r>
            <a:r>
              <a:rPr lang="en-ID" sz="1500" b="0" i="0" dirty="0" err="1">
                <a:effectLst/>
                <a:latin typeface="+mj-lt"/>
              </a:rPr>
              <a:t>mencari-cari</a:t>
            </a:r>
            <a:r>
              <a:rPr lang="en-ID" sz="1500" b="0" i="0" dirty="0">
                <a:effectLst/>
                <a:latin typeface="+mj-lt"/>
              </a:rPr>
              <a:t> </a:t>
            </a:r>
            <a:r>
              <a:rPr lang="en-ID" sz="1500" b="0" i="0" dirty="0" err="1">
                <a:effectLst/>
                <a:latin typeface="+mj-lt"/>
              </a:rPr>
              <a:t>takwilnya</a:t>
            </a:r>
            <a:r>
              <a:rPr lang="en-ID" sz="1500" b="0" i="0" dirty="0">
                <a:effectLst/>
                <a:latin typeface="+mj-lt"/>
              </a:rPr>
              <a:t>, </a:t>
            </a:r>
            <a:r>
              <a:rPr lang="en-ID" sz="1500" b="0" i="0" dirty="0" err="1">
                <a:effectLst/>
                <a:latin typeface="+mj-lt"/>
              </a:rPr>
              <a:t>padahal</a:t>
            </a:r>
            <a:r>
              <a:rPr lang="en-ID" sz="1500" b="0" i="0" dirty="0">
                <a:effectLst/>
                <a:latin typeface="+mj-lt"/>
              </a:rPr>
              <a:t> </a:t>
            </a:r>
            <a:r>
              <a:rPr lang="en-ID" sz="1500" b="0" i="0" dirty="0" err="1">
                <a:effectLst/>
                <a:latin typeface="+mj-lt"/>
              </a:rPr>
              <a:t>tidak</a:t>
            </a:r>
            <a:r>
              <a:rPr lang="en-ID" sz="1500" b="0" i="0" dirty="0">
                <a:effectLst/>
                <a:latin typeface="+mj-lt"/>
              </a:rPr>
              <a:t> </a:t>
            </a:r>
            <a:r>
              <a:rPr lang="en-ID" sz="1500" b="0" i="0" dirty="0" err="1">
                <a:effectLst/>
                <a:latin typeface="+mj-lt"/>
              </a:rPr>
              <a:t>ada</a:t>
            </a:r>
            <a:r>
              <a:rPr lang="en-ID" sz="1500" b="0" i="0" dirty="0">
                <a:effectLst/>
                <a:latin typeface="+mj-lt"/>
              </a:rPr>
              <a:t> yang </a:t>
            </a:r>
            <a:r>
              <a:rPr lang="en-ID" sz="1500" b="0" i="0" dirty="0" err="1">
                <a:effectLst/>
                <a:latin typeface="+mj-lt"/>
              </a:rPr>
              <a:t>mengetahui</a:t>
            </a:r>
            <a:r>
              <a:rPr lang="en-ID" sz="1500" b="0" i="0" dirty="0">
                <a:effectLst/>
                <a:latin typeface="+mj-lt"/>
              </a:rPr>
              <a:t> </a:t>
            </a:r>
            <a:r>
              <a:rPr lang="en-ID" sz="1500" b="0" i="0" dirty="0" err="1">
                <a:effectLst/>
                <a:latin typeface="+mj-lt"/>
              </a:rPr>
              <a:t>takwilnya</a:t>
            </a:r>
            <a:r>
              <a:rPr lang="en-ID" sz="1500" b="0" i="0" dirty="0">
                <a:effectLst/>
                <a:latin typeface="+mj-lt"/>
              </a:rPr>
              <a:t> </a:t>
            </a:r>
            <a:r>
              <a:rPr lang="en-ID" sz="1500" b="0" i="0" dirty="0" err="1">
                <a:effectLst/>
                <a:latin typeface="+mj-lt"/>
              </a:rPr>
              <a:t>kecuali</a:t>
            </a:r>
            <a:r>
              <a:rPr lang="en-ID" sz="1500" b="0" i="0" dirty="0">
                <a:effectLst/>
                <a:latin typeface="+mj-lt"/>
              </a:rPr>
              <a:t> Allah. Dan orang-orang yang </a:t>
            </a:r>
            <a:r>
              <a:rPr lang="en-ID" sz="1500" b="0" i="0" dirty="0" err="1">
                <a:effectLst/>
                <a:latin typeface="+mj-lt"/>
              </a:rPr>
              <a:t>ilmunya</a:t>
            </a:r>
            <a:r>
              <a:rPr lang="en-ID" sz="1500" b="0" i="0" dirty="0">
                <a:effectLst/>
                <a:latin typeface="+mj-lt"/>
              </a:rPr>
              <a:t> </a:t>
            </a:r>
            <a:r>
              <a:rPr lang="en-ID" sz="1500" b="0" i="0" dirty="0" err="1">
                <a:effectLst/>
                <a:latin typeface="+mj-lt"/>
              </a:rPr>
              <a:t>mendalam</a:t>
            </a:r>
            <a:r>
              <a:rPr lang="en-ID" sz="1500" b="0" i="0" dirty="0">
                <a:effectLst/>
                <a:latin typeface="+mj-lt"/>
              </a:rPr>
              <a:t> </a:t>
            </a:r>
            <a:r>
              <a:rPr lang="en-ID" sz="1500" b="0" i="0" dirty="0" err="1">
                <a:effectLst/>
                <a:latin typeface="+mj-lt"/>
              </a:rPr>
              <a:t>berkata</a:t>
            </a:r>
            <a:r>
              <a:rPr lang="en-ID" sz="1500" b="0" i="0" dirty="0">
                <a:effectLst/>
                <a:latin typeface="+mj-lt"/>
              </a:rPr>
              <a:t>, “Kami </a:t>
            </a:r>
            <a:r>
              <a:rPr lang="en-ID" sz="1500" b="0" i="0" dirty="0" err="1">
                <a:effectLst/>
                <a:latin typeface="+mj-lt"/>
              </a:rPr>
              <a:t>beriman</a:t>
            </a:r>
            <a:r>
              <a:rPr lang="en-ID" sz="1500" b="0" i="0" dirty="0">
                <a:effectLst/>
                <a:latin typeface="+mj-lt"/>
              </a:rPr>
              <a:t> </a:t>
            </a:r>
            <a:r>
              <a:rPr lang="en-ID" sz="1500" b="0" i="0" dirty="0" err="1">
                <a:effectLst/>
                <a:latin typeface="+mj-lt"/>
              </a:rPr>
              <a:t>kepadanya</a:t>
            </a:r>
            <a:r>
              <a:rPr lang="en-ID" sz="1500" b="0" i="0" dirty="0">
                <a:effectLst/>
                <a:latin typeface="+mj-lt"/>
              </a:rPr>
              <a:t> (Al-Qur'an), </a:t>
            </a:r>
            <a:r>
              <a:rPr lang="en-ID" sz="1500" b="0" i="0" dirty="0" err="1">
                <a:effectLst/>
                <a:latin typeface="+mj-lt"/>
              </a:rPr>
              <a:t>semuanya</a:t>
            </a:r>
            <a:r>
              <a:rPr lang="en-ID" sz="1500" b="0" i="0" dirty="0">
                <a:effectLst/>
                <a:latin typeface="+mj-lt"/>
              </a:rPr>
              <a:t> </a:t>
            </a:r>
            <a:r>
              <a:rPr lang="en-ID" sz="1500" b="0" i="0" dirty="0" err="1">
                <a:effectLst/>
                <a:latin typeface="+mj-lt"/>
              </a:rPr>
              <a:t>dari</a:t>
            </a:r>
            <a:r>
              <a:rPr lang="en-ID" sz="1500" b="0" i="0" dirty="0">
                <a:effectLst/>
                <a:latin typeface="+mj-lt"/>
              </a:rPr>
              <a:t> </a:t>
            </a:r>
            <a:r>
              <a:rPr lang="en-ID" sz="1500" b="0" i="0" dirty="0" err="1">
                <a:effectLst/>
                <a:latin typeface="+mj-lt"/>
              </a:rPr>
              <a:t>sisi</a:t>
            </a:r>
            <a:r>
              <a:rPr lang="en-ID" sz="1500" b="0" i="0" dirty="0">
                <a:effectLst/>
                <a:latin typeface="+mj-lt"/>
              </a:rPr>
              <a:t> </a:t>
            </a:r>
            <a:r>
              <a:rPr lang="en-ID" sz="1500" b="0" i="0" dirty="0" err="1">
                <a:effectLst/>
                <a:latin typeface="+mj-lt"/>
              </a:rPr>
              <a:t>Tuhan</a:t>
            </a:r>
            <a:r>
              <a:rPr lang="en-ID" sz="1500" b="0" i="0" dirty="0">
                <a:effectLst/>
                <a:latin typeface="+mj-lt"/>
              </a:rPr>
              <a:t> kami.” </a:t>
            </a:r>
            <a:r>
              <a:rPr lang="en-ID" sz="1500" b="0" i="0" dirty="0" err="1">
                <a:effectLst/>
                <a:latin typeface="+mj-lt"/>
              </a:rPr>
              <a:t>Tidak</a:t>
            </a:r>
            <a:r>
              <a:rPr lang="en-ID" sz="1500" b="0" i="0" dirty="0">
                <a:effectLst/>
                <a:latin typeface="+mj-lt"/>
              </a:rPr>
              <a:t> </a:t>
            </a:r>
            <a:r>
              <a:rPr lang="en-ID" sz="1500" b="0" i="0" dirty="0" err="1">
                <a:effectLst/>
                <a:latin typeface="+mj-lt"/>
              </a:rPr>
              <a:t>ada</a:t>
            </a:r>
            <a:r>
              <a:rPr lang="en-ID" sz="1500" b="0" i="0" dirty="0">
                <a:effectLst/>
                <a:latin typeface="+mj-lt"/>
              </a:rPr>
              <a:t> yang </a:t>
            </a:r>
            <a:r>
              <a:rPr lang="en-ID" sz="1500" b="0" i="0" dirty="0" err="1">
                <a:effectLst/>
                <a:latin typeface="+mj-lt"/>
              </a:rPr>
              <a:t>dapat</a:t>
            </a:r>
            <a:r>
              <a:rPr lang="en-ID" sz="1500" b="0" i="0" dirty="0">
                <a:effectLst/>
                <a:latin typeface="+mj-lt"/>
              </a:rPr>
              <a:t> </a:t>
            </a:r>
            <a:r>
              <a:rPr lang="en-ID" sz="1500" b="0" i="0" dirty="0" err="1">
                <a:effectLst/>
                <a:latin typeface="+mj-lt"/>
              </a:rPr>
              <a:t>mengambil</a:t>
            </a:r>
            <a:r>
              <a:rPr lang="en-ID" sz="1500" b="0" i="0" dirty="0">
                <a:effectLst/>
                <a:latin typeface="+mj-lt"/>
              </a:rPr>
              <a:t> </a:t>
            </a:r>
            <a:r>
              <a:rPr lang="en-ID" sz="1500" b="0" i="0" dirty="0" err="1">
                <a:effectLst/>
                <a:latin typeface="+mj-lt"/>
              </a:rPr>
              <a:t>pelajaran</a:t>
            </a:r>
            <a:r>
              <a:rPr lang="en-ID" sz="1500" b="0" i="0" dirty="0">
                <a:effectLst/>
                <a:latin typeface="+mj-lt"/>
              </a:rPr>
              <a:t> </a:t>
            </a:r>
            <a:r>
              <a:rPr lang="en-ID" sz="1500" b="0" i="0" dirty="0" err="1">
                <a:effectLst/>
                <a:latin typeface="+mj-lt"/>
              </a:rPr>
              <a:t>kecuali</a:t>
            </a:r>
            <a:r>
              <a:rPr lang="en-ID" sz="1500" b="0" i="0" dirty="0">
                <a:effectLst/>
                <a:latin typeface="+mj-lt"/>
              </a:rPr>
              <a:t> orang yang </a:t>
            </a:r>
            <a:r>
              <a:rPr lang="en-ID" sz="1500" b="0" i="0" dirty="0" err="1">
                <a:effectLst/>
                <a:latin typeface="+mj-lt"/>
              </a:rPr>
              <a:t>berakal</a:t>
            </a:r>
            <a:r>
              <a:rPr lang="en-ID" sz="1500" b="0" i="0" dirty="0">
                <a:effectLst/>
                <a:latin typeface="+mj-lt"/>
              </a:rPr>
              <a:t>.</a:t>
            </a:r>
            <a:r>
              <a:rPr lang="en-US" sz="1500" dirty="0">
                <a:latin typeface="+mj-lt"/>
              </a:rPr>
              <a:t> </a:t>
            </a:r>
            <a:r>
              <a:rPr lang="en-US" sz="1500" b="1" dirty="0">
                <a:latin typeface="+mj-lt"/>
              </a:rPr>
              <a:t>(Q.S. Al-Imran/3:7)</a:t>
            </a:r>
            <a:endParaRPr lang="en-ID" sz="1500" b="1" dirty="0">
              <a:latin typeface="+mj-lt"/>
            </a:endParaRPr>
          </a:p>
        </p:txBody>
      </p:sp>
    </p:spTree>
    <p:extLst>
      <p:ext uri="{BB962C8B-B14F-4D97-AF65-F5344CB8AC3E}">
        <p14:creationId xmlns:p14="http://schemas.microsoft.com/office/powerpoint/2010/main" val="30242967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17" name="TextBox 16">
            <a:extLst>
              <a:ext uri="{FF2B5EF4-FFF2-40B4-BE49-F238E27FC236}">
                <a16:creationId xmlns:a16="http://schemas.microsoft.com/office/drawing/2014/main" xmlns="" id="{2BD38E76-E25E-A64F-36BD-FFB0F9DB5378}"/>
              </a:ext>
            </a:extLst>
          </p:cNvPr>
          <p:cNvSpPr txBox="1"/>
          <p:nvPr/>
        </p:nvSpPr>
        <p:spPr>
          <a:xfrm>
            <a:off x="4830326" y="4456622"/>
            <a:ext cx="3352800" cy="261610"/>
          </a:xfrm>
          <a:prstGeom prst="rect">
            <a:avLst/>
          </a:prstGeom>
          <a:noFill/>
        </p:spPr>
        <p:txBody>
          <a:bodyPr wrap="square" rtlCol="0">
            <a:spAutoFit/>
          </a:bodyPr>
          <a:lstStyle/>
          <a:p>
            <a:r>
              <a:rPr lang="en-US" sz="1050" dirty="0" err="1"/>
              <a:t>Sumber</a:t>
            </a:r>
            <a:r>
              <a:rPr lang="en-US" sz="1050" dirty="0"/>
              <a:t>: freepik.com/</a:t>
            </a:r>
            <a:r>
              <a:rPr lang="en-US" sz="1050" dirty="0" err="1"/>
              <a:t>drobotdean</a:t>
            </a:r>
            <a:endParaRPr lang="en-ID" sz="1050" dirty="0"/>
          </a:p>
        </p:txBody>
      </p:sp>
      <p:pic>
        <p:nvPicPr>
          <p:cNvPr id="29" name="Picture 28">
            <a:extLst>
              <a:ext uri="{FF2B5EF4-FFF2-40B4-BE49-F238E27FC236}">
                <a16:creationId xmlns:a16="http://schemas.microsoft.com/office/drawing/2014/main" xmlns="" id="{25AAC234-CBB5-8D2E-176E-5E0B2745D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244" cy="5143500"/>
          </a:xfrm>
          <a:prstGeom prst="rect">
            <a:avLst/>
          </a:prstGeom>
        </p:spPr>
      </p:pic>
      <p:pic>
        <p:nvPicPr>
          <p:cNvPr id="6148" name="Picture 4" descr="Shocked young boy in hat with lightbulb having idea Free Photo">
            <a:extLst>
              <a:ext uri="{FF2B5EF4-FFF2-40B4-BE49-F238E27FC236}">
                <a16:creationId xmlns:a16="http://schemas.microsoft.com/office/drawing/2014/main" xmlns="" id="{B4C22250-7C25-5564-6206-747ABF522403}"/>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6954" b="98082" l="9585" r="89617">
                        <a14:foregroundMark x1="33546" y1="88489" x2="32428" y2="93046"/>
                        <a14:foregroundMark x1="63419" y1="90887" x2="64856" y2="98082"/>
                        <a14:foregroundMark x1="51597" y1="6954" x2="52077" y2="11031"/>
                      </a14:backgroundRemoval>
                    </a14:imgEffect>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552421" y="2015375"/>
            <a:ext cx="3921632" cy="26123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xmlns="" id="{481DE0F0-6676-5A6D-EE5E-9A2AD95B27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4" name="Flowchart: Terminator 13">
            <a:extLst>
              <a:ext uri="{FF2B5EF4-FFF2-40B4-BE49-F238E27FC236}">
                <a16:creationId xmlns:a16="http://schemas.microsoft.com/office/drawing/2014/main" xmlns="" id="{DAF22C01-FEEC-58F8-B1DB-84CC1FBFCF26}"/>
              </a:ext>
            </a:extLst>
          </p:cNvPr>
          <p:cNvSpPr/>
          <p:nvPr/>
        </p:nvSpPr>
        <p:spPr>
          <a:xfrm>
            <a:off x="609600" y="442726"/>
            <a:ext cx="3276600" cy="499831"/>
          </a:xfrm>
          <a:prstGeom prst="flowChartTerminator">
            <a:avLst/>
          </a:prstGeom>
          <a:solidFill>
            <a:schemeClr val="accent3">
              <a:lumMod val="60000"/>
              <a:lumOff val="40000"/>
            </a:schemeClr>
          </a:solidFill>
          <a:ln>
            <a:solidFill>
              <a:schemeClr val="bg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cross"/>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300" dirty="0">
                <a:solidFill>
                  <a:schemeClr val="tx1"/>
                </a:solidFill>
              </a:rPr>
              <a:t>C. </a:t>
            </a:r>
            <a:r>
              <a:rPr lang="en-US" sz="2400" b="1" spc="300" dirty="0" err="1">
                <a:solidFill>
                  <a:schemeClr val="tx1"/>
                </a:solidFill>
              </a:rPr>
              <a:t>Menjaga</a:t>
            </a:r>
            <a:r>
              <a:rPr lang="en-US" sz="2400" b="1" spc="300" dirty="0">
                <a:solidFill>
                  <a:schemeClr val="tx1"/>
                </a:solidFill>
              </a:rPr>
              <a:t> Akal </a:t>
            </a:r>
            <a:endParaRPr lang="en-ID" sz="2400" b="1" spc="300" dirty="0">
              <a:solidFill>
                <a:schemeClr val="tx1"/>
              </a:solidFill>
            </a:endParaRPr>
          </a:p>
        </p:txBody>
      </p:sp>
      <p:sp>
        <p:nvSpPr>
          <p:cNvPr id="15" name="TextBox 14">
            <a:extLst>
              <a:ext uri="{FF2B5EF4-FFF2-40B4-BE49-F238E27FC236}">
                <a16:creationId xmlns:a16="http://schemas.microsoft.com/office/drawing/2014/main" xmlns="" id="{4040E8F4-9F59-D6CB-637F-EE8C84B68308}"/>
              </a:ext>
            </a:extLst>
          </p:cNvPr>
          <p:cNvSpPr txBox="1"/>
          <p:nvPr/>
        </p:nvSpPr>
        <p:spPr>
          <a:xfrm>
            <a:off x="4914333" y="1103397"/>
            <a:ext cx="3352800" cy="400110"/>
          </a:xfrm>
          <a:prstGeom prst="rect">
            <a:avLst/>
          </a:prstGeom>
          <a:noFill/>
        </p:spPr>
        <p:txBody>
          <a:bodyPr wrap="square" rtlCol="0">
            <a:spAutoFit/>
          </a:bodyPr>
          <a:lstStyle/>
          <a:p>
            <a:r>
              <a:rPr lang="en-US" sz="2000" b="1" spc="300" dirty="0" err="1">
                <a:solidFill>
                  <a:schemeClr val="accent3">
                    <a:lumMod val="50000"/>
                  </a:schemeClr>
                </a:solidFill>
              </a:rPr>
              <a:t>Pengertian</a:t>
            </a:r>
            <a:r>
              <a:rPr lang="en-US" dirty="0"/>
              <a:t> </a:t>
            </a:r>
            <a:endParaRPr lang="en-ID" dirty="0"/>
          </a:p>
        </p:txBody>
      </p:sp>
      <p:sp>
        <p:nvSpPr>
          <p:cNvPr id="16" name="TextBox 15">
            <a:extLst>
              <a:ext uri="{FF2B5EF4-FFF2-40B4-BE49-F238E27FC236}">
                <a16:creationId xmlns:a16="http://schemas.microsoft.com/office/drawing/2014/main" xmlns="" id="{4099611E-2E0A-E853-9D5B-73D79F3ED9F8}"/>
              </a:ext>
            </a:extLst>
          </p:cNvPr>
          <p:cNvSpPr txBox="1"/>
          <p:nvPr/>
        </p:nvSpPr>
        <p:spPr>
          <a:xfrm>
            <a:off x="4830326" y="1500330"/>
            <a:ext cx="3886200" cy="1200329"/>
          </a:xfrm>
          <a:prstGeom prst="rect">
            <a:avLst/>
          </a:prstGeom>
          <a:noFill/>
        </p:spPr>
        <p:txBody>
          <a:bodyPr wrap="square" rtlCol="0">
            <a:spAutoFit/>
          </a:bodyPr>
          <a:lstStyle/>
          <a:p>
            <a:pPr algn="just"/>
            <a:r>
              <a:rPr lang="en-US" dirty="0" err="1"/>
              <a:t>Menggunakan</a:t>
            </a:r>
            <a:r>
              <a:rPr lang="en-US" dirty="0"/>
              <a:t> </a:t>
            </a:r>
            <a:r>
              <a:rPr lang="en-US" dirty="0" err="1"/>
              <a:t>akal</a:t>
            </a:r>
            <a:r>
              <a:rPr lang="en-US" dirty="0"/>
              <a:t> </a:t>
            </a:r>
            <a:r>
              <a:rPr lang="en-US" dirty="0" err="1"/>
              <a:t>untuk</a:t>
            </a:r>
            <a:r>
              <a:rPr lang="en-US" dirty="0"/>
              <a:t> </a:t>
            </a:r>
            <a:r>
              <a:rPr lang="en-US" dirty="0" err="1"/>
              <a:t>berpikir</a:t>
            </a:r>
            <a:r>
              <a:rPr lang="en-US" dirty="0"/>
              <a:t> </a:t>
            </a:r>
            <a:r>
              <a:rPr lang="en-US" dirty="0" err="1"/>
              <a:t>tentang</a:t>
            </a:r>
            <a:r>
              <a:rPr lang="en-US" dirty="0"/>
              <a:t> </a:t>
            </a:r>
            <a:r>
              <a:rPr lang="en-US" dirty="0" err="1"/>
              <a:t>hal-hal</a:t>
            </a:r>
            <a:r>
              <a:rPr lang="en-US" dirty="0"/>
              <a:t> </a:t>
            </a:r>
            <a:r>
              <a:rPr lang="en-US" dirty="0" err="1"/>
              <a:t>baik</a:t>
            </a:r>
            <a:r>
              <a:rPr lang="en-US" dirty="0"/>
              <a:t> dan </a:t>
            </a:r>
            <a:r>
              <a:rPr lang="en-US" dirty="0" err="1"/>
              <a:t>melindunginya</a:t>
            </a:r>
            <a:r>
              <a:rPr lang="en-US" dirty="0"/>
              <a:t> </a:t>
            </a:r>
            <a:r>
              <a:rPr lang="en-US" dirty="0" err="1"/>
              <a:t>dari</a:t>
            </a:r>
            <a:r>
              <a:rPr lang="en-US" dirty="0"/>
              <a:t> </a:t>
            </a:r>
            <a:r>
              <a:rPr lang="en-US" dirty="0" err="1"/>
              <a:t>segala</a:t>
            </a:r>
            <a:r>
              <a:rPr lang="en-US" dirty="0"/>
              <a:t> </a:t>
            </a:r>
            <a:r>
              <a:rPr lang="en-US" dirty="0" err="1"/>
              <a:t>sesuatu</a:t>
            </a:r>
            <a:r>
              <a:rPr lang="en-US" dirty="0"/>
              <a:t> yang </a:t>
            </a:r>
            <a:r>
              <a:rPr lang="en-US" dirty="0" err="1"/>
              <a:t>melemahkan</a:t>
            </a:r>
            <a:r>
              <a:rPr lang="en-US" dirty="0"/>
              <a:t> dan </a:t>
            </a:r>
            <a:r>
              <a:rPr lang="en-US" dirty="0" err="1"/>
              <a:t>merusak</a:t>
            </a:r>
            <a:r>
              <a:rPr lang="en-US" dirty="0"/>
              <a:t> </a:t>
            </a:r>
            <a:r>
              <a:rPr lang="en-US" dirty="0" err="1"/>
              <a:t>fungsinya</a:t>
            </a:r>
            <a:r>
              <a:rPr lang="en-US" dirty="0"/>
              <a:t>.</a:t>
            </a:r>
            <a:endParaRPr lang="en-ID" dirty="0"/>
          </a:p>
        </p:txBody>
      </p:sp>
      <p:sp>
        <p:nvSpPr>
          <p:cNvPr id="25" name="TextBox 24">
            <a:extLst>
              <a:ext uri="{FF2B5EF4-FFF2-40B4-BE49-F238E27FC236}">
                <a16:creationId xmlns:a16="http://schemas.microsoft.com/office/drawing/2014/main" xmlns="" id="{7629E426-77DD-FAE7-813E-BE9F27BA4C77}"/>
              </a:ext>
            </a:extLst>
          </p:cNvPr>
          <p:cNvSpPr txBox="1"/>
          <p:nvPr/>
        </p:nvSpPr>
        <p:spPr>
          <a:xfrm>
            <a:off x="654942" y="1086468"/>
            <a:ext cx="3352800" cy="400110"/>
          </a:xfrm>
          <a:prstGeom prst="rect">
            <a:avLst/>
          </a:prstGeom>
          <a:noFill/>
        </p:spPr>
        <p:txBody>
          <a:bodyPr wrap="square" rtlCol="0">
            <a:spAutoFit/>
          </a:bodyPr>
          <a:lstStyle/>
          <a:p>
            <a:r>
              <a:rPr lang="en-US" sz="2000" b="1" spc="300" dirty="0">
                <a:solidFill>
                  <a:schemeClr val="accent3">
                    <a:lumMod val="50000"/>
                  </a:schemeClr>
                </a:solidFill>
              </a:rPr>
              <a:t>Cara </a:t>
            </a:r>
            <a:r>
              <a:rPr lang="en-US" sz="2000" b="1" spc="300" dirty="0" err="1">
                <a:solidFill>
                  <a:schemeClr val="accent3">
                    <a:lumMod val="50000"/>
                  </a:schemeClr>
                </a:solidFill>
              </a:rPr>
              <a:t>Menjaga</a:t>
            </a:r>
            <a:r>
              <a:rPr lang="en-US" sz="2000" b="1" spc="300" dirty="0">
                <a:solidFill>
                  <a:schemeClr val="accent3">
                    <a:lumMod val="50000"/>
                  </a:schemeClr>
                </a:solidFill>
              </a:rPr>
              <a:t> Akal</a:t>
            </a:r>
            <a:r>
              <a:rPr lang="en-US" dirty="0"/>
              <a:t> </a:t>
            </a:r>
            <a:endParaRPr lang="en-ID" dirty="0"/>
          </a:p>
        </p:txBody>
      </p:sp>
      <p:sp>
        <p:nvSpPr>
          <p:cNvPr id="26" name="TextBox 25">
            <a:extLst>
              <a:ext uri="{FF2B5EF4-FFF2-40B4-BE49-F238E27FC236}">
                <a16:creationId xmlns:a16="http://schemas.microsoft.com/office/drawing/2014/main" xmlns="" id="{63361724-3784-4926-2A2D-6A499A5BF1E6}"/>
              </a:ext>
            </a:extLst>
          </p:cNvPr>
          <p:cNvSpPr txBox="1"/>
          <p:nvPr/>
        </p:nvSpPr>
        <p:spPr>
          <a:xfrm>
            <a:off x="224384" y="1486578"/>
            <a:ext cx="4089292" cy="2970044"/>
          </a:xfrm>
          <a:prstGeom prst="rect">
            <a:avLst/>
          </a:prstGeom>
          <a:noFill/>
        </p:spPr>
        <p:txBody>
          <a:bodyPr wrap="square" rtlCol="0">
            <a:spAutoFit/>
          </a:bodyPr>
          <a:lstStyle/>
          <a:p>
            <a:pPr marL="285750" indent="-285750">
              <a:buFont typeface="Arial" panose="020B0604020202020204" pitchFamily="34" charset="0"/>
              <a:buChar char="•"/>
            </a:pPr>
            <a:r>
              <a:rPr lang="en-US" sz="1700" dirty="0" err="1"/>
              <a:t>Memperbanyak</a:t>
            </a:r>
            <a:r>
              <a:rPr lang="en-US" sz="1700" dirty="0"/>
              <a:t> </a:t>
            </a:r>
            <a:r>
              <a:rPr lang="en-US" sz="1700" dirty="0" err="1"/>
              <a:t>bersyukur</a:t>
            </a:r>
            <a:r>
              <a:rPr lang="en-US" sz="1700" dirty="0"/>
              <a:t> </a:t>
            </a:r>
            <a:r>
              <a:rPr lang="en-US" sz="1700" dirty="0" err="1"/>
              <a:t>kepada</a:t>
            </a:r>
            <a:r>
              <a:rPr lang="en-US" sz="1700" dirty="0"/>
              <a:t> Allah </a:t>
            </a:r>
            <a:r>
              <a:rPr lang="en-US" sz="1700" dirty="0" err="1"/>
              <a:t>Swt</a:t>
            </a:r>
            <a:r>
              <a:rPr lang="en-US" sz="1700" dirty="0"/>
              <a:t>.</a:t>
            </a:r>
          </a:p>
          <a:p>
            <a:pPr marL="285750" indent="-285750">
              <a:buFont typeface="Arial" panose="020B0604020202020204" pitchFamily="34" charset="0"/>
              <a:buChar char="•"/>
            </a:pPr>
            <a:r>
              <a:rPr lang="en-US" sz="1700" dirty="0" err="1"/>
              <a:t>Menjadikan</a:t>
            </a:r>
            <a:r>
              <a:rPr lang="en-US" sz="1700" dirty="0"/>
              <a:t> </a:t>
            </a:r>
            <a:r>
              <a:rPr lang="en-US" sz="1700" dirty="0" err="1"/>
              <a:t>akal</a:t>
            </a:r>
            <a:r>
              <a:rPr lang="en-US" sz="1700" dirty="0"/>
              <a:t> </a:t>
            </a:r>
            <a:r>
              <a:rPr lang="en-US" sz="1700" dirty="0" err="1"/>
              <a:t>untuk</a:t>
            </a:r>
            <a:r>
              <a:rPr lang="en-US" sz="1700" dirty="0"/>
              <a:t> </a:t>
            </a:r>
            <a:r>
              <a:rPr lang="en-US" sz="1700" dirty="0" err="1"/>
              <a:t>memperhatikan</a:t>
            </a:r>
            <a:r>
              <a:rPr lang="en-US" sz="1700" dirty="0"/>
              <a:t> </a:t>
            </a:r>
            <a:r>
              <a:rPr lang="en-US" sz="1700" dirty="0" err="1"/>
              <a:t>kekuasaan</a:t>
            </a:r>
            <a:r>
              <a:rPr lang="en-US" sz="1700" dirty="0"/>
              <a:t> Allah </a:t>
            </a:r>
            <a:r>
              <a:rPr lang="en-US" sz="1700" dirty="0" err="1"/>
              <a:t>Swt</a:t>
            </a:r>
            <a:endParaRPr lang="en-US" sz="1700" dirty="0"/>
          </a:p>
          <a:p>
            <a:pPr marL="285750" indent="-285750">
              <a:buFont typeface="Arial" panose="020B0604020202020204" pitchFamily="34" charset="0"/>
              <a:buChar char="•"/>
            </a:pPr>
            <a:r>
              <a:rPr lang="en-US" sz="1700" dirty="0" err="1"/>
              <a:t>Menggunakan</a:t>
            </a:r>
            <a:r>
              <a:rPr lang="en-US" sz="1700" dirty="0"/>
              <a:t> </a:t>
            </a:r>
            <a:r>
              <a:rPr lang="en-US" sz="1700" dirty="0" err="1"/>
              <a:t>akal</a:t>
            </a:r>
            <a:r>
              <a:rPr lang="en-US" sz="1700" dirty="0"/>
              <a:t> </a:t>
            </a:r>
            <a:r>
              <a:rPr lang="en-US" sz="1700" dirty="0" err="1"/>
              <a:t>untuk</a:t>
            </a:r>
            <a:r>
              <a:rPr lang="en-US" sz="1700" dirty="0"/>
              <a:t> </a:t>
            </a:r>
            <a:r>
              <a:rPr lang="en-US" sz="1700" dirty="0" err="1"/>
              <a:t>memperoleh</a:t>
            </a:r>
            <a:r>
              <a:rPr lang="en-US" sz="1700" dirty="0"/>
              <a:t> </a:t>
            </a:r>
            <a:r>
              <a:rPr lang="en-US" sz="1700" dirty="0" err="1"/>
              <a:t>ilmu</a:t>
            </a:r>
            <a:r>
              <a:rPr lang="en-US" sz="1700" dirty="0"/>
              <a:t> </a:t>
            </a:r>
            <a:r>
              <a:rPr lang="en-US" sz="1700" dirty="0" err="1"/>
              <a:t>pengetahuan</a:t>
            </a:r>
            <a:r>
              <a:rPr lang="en-US" sz="1700" dirty="0"/>
              <a:t>.</a:t>
            </a:r>
          </a:p>
          <a:p>
            <a:pPr marL="285750" indent="-285750">
              <a:buFont typeface="Arial" panose="020B0604020202020204" pitchFamily="34" charset="0"/>
              <a:buChar char="•"/>
            </a:pPr>
            <a:r>
              <a:rPr lang="en-US" sz="1700" dirty="0" err="1"/>
              <a:t>Menjadikan</a:t>
            </a:r>
            <a:r>
              <a:rPr lang="en-US" sz="1700" dirty="0"/>
              <a:t> </a:t>
            </a:r>
            <a:r>
              <a:rPr lang="en-US" sz="1700" dirty="0" err="1"/>
              <a:t>akal</a:t>
            </a:r>
            <a:r>
              <a:rPr lang="en-US" sz="1700" dirty="0"/>
              <a:t> </a:t>
            </a:r>
            <a:r>
              <a:rPr lang="en-US" sz="1700" dirty="0" err="1"/>
              <a:t>untuk</a:t>
            </a:r>
            <a:r>
              <a:rPr lang="en-US" sz="1700" dirty="0"/>
              <a:t> </a:t>
            </a:r>
            <a:r>
              <a:rPr lang="en-US" sz="1700" dirty="0" err="1"/>
              <a:t>berpikir</a:t>
            </a:r>
            <a:r>
              <a:rPr lang="en-US" sz="1700" dirty="0"/>
              <a:t> </a:t>
            </a:r>
            <a:r>
              <a:rPr lang="en-US" sz="1700" dirty="0" err="1"/>
              <a:t>hal-hal</a:t>
            </a:r>
            <a:r>
              <a:rPr lang="en-US" sz="1700" dirty="0"/>
              <a:t> yang </a:t>
            </a:r>
            <a:r>
              <a:rPr lang="en-US" sz="1700" dirty="0" err="1"/>
              <a:t>bermanfaat</a:t>
            </a:r>
            <a:r>
              <a:rPr lang="en-US" sz="1700" dirty="0"/>
              <a:t>.</a:t>
            </a:r>
          </a:p>
          <a:p>
            <a:pPr marL="285750" indent="-285750">
              <a:buFont typeface="Arial" panose="020B0604020202020204" pitchFamily="34" charset="0"/>
              <a:buChar char="•"/>
            </a:pPr>
            <a:r>
              <a:rPr lang="en-US" sz="1700" dirty="0" err="1"/>
              <a:t>Menjadikan</a:t>
            </a:r>
            <a:r>
              <a:rPr lang="en-US" sz="1700" dirty="0"/>
              <a:t> </a:t>
            </a:r>
            <a:r>
              <a:rPr lang="en-US" sz="1700" dirty="0" err="1"/>
              <a:t>akal</a:t>
            </a:r>
            <a:r>
              <a:rPr lang="en-US" sz="1700" dirty="0"/>
              <a:t> </a:t>
            </a:r>
            <a:r>
              <a:rPr lang="en-US" sz="1700" dirty="0" err="1"/>
              <a:t>untuk</a:t>
            </a:r>
            <a:r>
              <a:rPr lang="en-US" sz="1700" dirty="0"/>
              <a:t> </a:t>
            </a:r>
            <a:r>
              <a:rPr lang="en-US" sz="1700" dirty="0" err="1"/>
              <a:t>mengingat</a:t>
            </a:r>
            <a:r>
              <a:rPr lang="en-US" sz="1700" dirty="0"/>
              <a:t> </a:t>
            </a:r>
            <a:r>
              <a:rPr lang="en-US" sz="1700" dirty="0" err="1"/>
              <a:t>akhirat</a:t>
            </a:r>
            <a:r>
              <a:rPr lang="en-US" sz="1700" dirty="0"/>
              <a:t>.</a:t>
            </a:r>
          </a:p>
          <a:p>
            <a:pPr marL="285750" indent="-285750">
              <a:buFont typeface="Arial" panose="020B0604020202020204" pitchFamily="34" charset="0"/>
              <a:buChar char="•"/>
            </a:pPr>
            <a:r>
              <a:rPr lang="en-US" sz="1700" dirty="0" err="1"/>
              <a:t>Menghindari</a:t>
            </a:r>
            <a:r>
              <a:rPr lang="en-US" sz="1700" dirty="0"/>
              <a:t> </a:t>
            </a:r>
            <a:r>
              <a:rPr lang="en-US" sz="1700" dirty="0" err="1"/>
              <a:t>perilaku</a:t>
            </a:r>
            <a:r>
              <a:rPr lang="en-US" sz="1700" dirty="0"/>
              <a:t> yang </a:t>
            </a:r>
            <a:r>
              <a:rPr lang="en-US" sz="1700" dirty="0" err="1"/>
              <a:t>merusak</a:t>
            </a:r>
            <a:r>
              <a:rPr lang="en-US" sz="1700" dirty="0"/>
              <a:t> </a:t>
            </a:r>
            <a:r>
              <a:rPr lang="en-US" sz="1700" dirty="0" err="1"/>
              <a:t>akal</a:t>
            </a:r>
            <a:r>
              <a:rPr lang="en-US" sz="1700" dirty="0"/>
              <a:t>. </a:t>
            </a:r>
            <a:endParaRPr lang="en-ID" sz="1700" dirty="0"/>
          </a:p>
        </p:txBody>
      </p:sp>
    </p:spTree>
    <p:extLst>
      <p:ext uri="{BB962C8B-B14F-4D97-AF65-F5344CB8AC3E}">
        <p14:creationId xmlns:p14="http://schemas.microsoft.com/office/powerpoint/2010/main" val="3267801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graysc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069" y="0"/>
            <a:ext cx="9152138" cy="5143500"/>
          </a:xfrm>
          <a:prstGeom prst="rect">
            <a:avLst/>
          </a:prstGeom>
        </p:spPr>
      </p:pic>
      <p:sp>
        <p:nvSpPr>
          <p:cNvPr id="2" name="Google Shape;714;p37"/>
          <p:cNvSpPr txBox="1">
            <a:spLocks/>
          </p:cNvSpPr>
          <p:nvPr/>
        </p:nvSpPr>
        <p:spPr>
          <a:xfrm>
            <a:off x="376915" y="1649384"/>
            <a:ext cx="3855546" cy="11709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pPr>
            <a:r>
              <a:rPr lang="en-US" sz="1800" dirty="0" err="1"/>
              <a:t>Dapat</a:t>
            </a:r>
            <a:r>
              <a:rPr lang="en-US" sz="1800" dirty="0"/>
              <a:t> </a:t>
            </a:r>
            <a:r>
              <a:rPr lang="en-US" sz="1800" dirty="0" err="1"/>
              <a:t>menjaga</a:t>
            </a:r>
            <a:r>
              <a:rPr lang="en-US" sz="1800" dirty="0"/>
              <a:t> </a:t>
            </a:r>
            <a:r>
              <a:rPr lang="en-US" sz="1800" dirty="0" err="1"/>
              <a:t>diri</a:t>
            </a:r>
            <a:r>
              <a:rPr lang="en-US" sz="1800" dirty="0"/>
              <a:t> dan </a:t>
            </a:r>
            <a:r>
              <a:rPr lang="en-US" sz="1800" dirty="0" err="1"/>
              <a:t>mencegah</a:t>
            </a:r>
            <a:r>
              <a:rPr lang="en-US" sz="1800" dirty="0"/>
              <a:t> </a:t>
            </a:r>
            <a:r>
              <a:rPr lang="en-US" sz="1800" dirty="0" err="1"/>
              <a:t>perbuatan</a:t>
            </a:r>
            <a:r>
              <a:rPr lang="en-US" sz="1800" dirty="0"/>
              <a:t> </a:t>
            </a:r>
            <a:r>
              <a:rPr lang="en-US" sz="1800" dirty="0" err="1"/>
              <a:t>tercela</a:t>
            </a:r>
            <a:r>
              <a:rPr lang="en-US" sz="1800" dirty="0"/>
              <a:t>.</a:t>
            </a:r>
          </a:p>
          <a:p>
            <a:pPr>
              <a:spcBef>
                <a:spcPts val="0"/>
              </a:spcBef>
            </a:pPr>
            <a:r>
              <a:rPr lang="en-US" sz="1800" dirty="0" err="1"/>
              <a:t>Dapat</a:t>
            </a:r>
            <a:r>
              <a:rPr lang="en-US" sz="1800" dirty="0"/>
              <a:t> </a:t>
            </a:r>
            <a:r>
              <a:rPr lang="en-US" sz="1800" dirty="0" err="1"/>
              <a:t>membedakan</a:t>
            </a:r>
            <a:r>
              <a:rPr lang="en-US" sz="1800" dirty="0"/>
              <a:t> </a:t>
            </a:r>
            <a:r>
              <a:rPr lang="en-US" sz="1800" dirty="0" err="1"/>
              <a:t>antara</a:t>
            </a:r>
            <a:r>
              <a:rPr lang="en-US" sz="1800" dirty="0"/>
              <a:t> yang </a:t>
            </a:r>
            <a:r>
              <a:rPr lang="en-US" sz="1800" dirty="0" err="1"/>
              <a:t>benar</a:t>
            </a:r>
            <a:r>
              <a:rPr lang="en-US" sz="1800" dirty="0"/>
              <a:t> dan yang salah, yang </a:t>
            </a:r>
            <a:r>
              <a:rPr lang="en-US" sz="1800" dirty="0" err="1"/>
              <a:t>baik</a:t>
            </a:r>
            <a:r>
              <a:rPr lang="en-US" sz="1800" dirty="0"/>
              <a:t> dan </a:t>
            </a:r>
            <a:r>
              <a:rPr lang="en-US" sz="1800" dirty="0" err="1"/>
              <a:t>merusak</a:t>
            </a:r>
            <a:r>
              <a:rPr lang="en-US" sz="1800" dirty="0"/>
              <a:t>.</a:t>
            </a:r>
          </a:p>
          <a:p>
            <a:pPr>
              <a:spcBef>
                <a:spcPts val="0"/>
              </a:spcBef>
            </a:pPr>
            <a:r>
              <a:rPr lang="en-US" sz="1800" dirty="0" err="1"/>
              <a:t>Dapat</a:t>
            </a:r>
            <a:r>
              <a:rPr lang="en-US" sz="1800" dirty="0"/>
              <a:t> </a:t>
            </a:r>
            <a:r>
              <a:rPr lang="en-US" sz="1800" dirty="0" err="1"/>
              <a:t>memunculkan</a:t>
            </a:r>
            <a:r>
              <a:rPr lang="en-US" sz="1800" dirty="0"/>
              <a:t> ide, </a:t>
            </a:r>
            <a:r>
              <a:rPr lang="en-US" sz="1800" dirty="0" err="1"/>
              <a:t>gagasan</a:t>
            </a:r>
            <a:r>
              <a:rPr lang="en-US" sz="1800" dirty="0"/>
              <a:t>, dan saran </a:t>
            </a:r>
            <a:r>
              <a:rPr lang="en-US" sz="1800" dirty="0" err="1"/>
              <a:t>untuk</a:t>
            </a:r>
            <a:r>
              <a:rPr lang="en-US" sz="1800" dirty="0"/>
              <a:t> </a:t>
            </a:r>
            <a:r>
              <a:rPr lang="en-US" sz="1800" dirty="0" err="1"/>
              <a:t>kemajuan</a:t>
            </a:r>
            <a:r>
              <a:rPr lang="en-US" sz="1800" dirty="0"/>
              <a:t> Islam.</a:t>
            </a:r>
          </a:p>
          <a:p>
            <a:pPr>
              <a:spcBef>
                <a:spcPts val="0"/>
              </a:spcBef>
            </a:pPr>
            <a:r>
              <a:rPr lang="en-US" sz="1800" dirty="0" err="1"/>
              <a:t>Daapat</a:t>
            </a:r>
            <a:r>
              <a:rPr lang="en-US" sz="1800" dirty="0"/>
              <a:t> </a:t>
            </a:r>
            <a:r>
              <a:rPr lang="en-US" sz="1800" dirty="0" err="1"/>
              <a:t>berpikir</a:t>
            </a:r>
            <a:r>
              <a:rPr lang="en-US" sz="1800" dirty="0"/>
              <a:t> </a:t>
            </a:r>
            <a:r>
              <a:rPr lang="en-US" sz="1800" dirty="0" err="1"/>
              <a:t>kritis</a:t>
            </a:r>
            <a:r>
              <a:rPr lang="en-US" sz="1800" dirty="0"/>
              <a:t> dan </a:t>
            </a:r>
            <a:r>
              <a:rPr lang="en-US" sz="1800" dirty="0" err="1"/>
              <a:t>rasional</a:t>
            </a:r>
            <a:r>
              <a:rPr lang="en-US" sz="1800" dirty="0"/>
              <a:t>.</a:t>
            </a:r>
          </a:p>
          <a:p>
            <a:pPr>
              <a:spcBef>
                <a:spcPts val="0"/>
              </a:spcBef>
            </a:pPr>
            <a:r>
              <a:rPr lang="en-US" sz="1800" dirty="0" err="1"/>
              <a:t>Menjadi</a:t>
            </a:r>
            <a:r>
              <a:rPr lang="en-US" sz="1800" dirty="0"/>
              <a:t> </a:t>
            </a:r>
            <a:r>
              <a:rPr lang="en-US" sz="1800" dirty="0" err="1"/>
              <a:t>bijak</a:t>
            </a:r>
            <a:r>
              <a:rPr lang="en-US" sz="1800" dirty="0"/>
              <a:t> </a:t>
            </a:r>
            <a:r>
              <a:rPr lang="en-US" sz="1800" dirty="0" err="1"/>
              <a:t>dalam</a:t>
            </a:r>
            <a:r>
              <a:rPr lang="en-US" sz="1800" dirty="0"/>
              <a:t> </a:t>
            </a:r>
            <a:r>
              <a:rPr lang="en-US" sz="1800" dirty="0" err="1"/>
              <a:t>memutuskan</a:t>
            </a:r>
            <a:r>
              <a:rPr lang="en-US" sz="1800" dirty="0"/>
              <a:t> </a:t>
            </a:r>
            <a:r>
              <a:rPr lang="en-US" sz="1800" dirty="0" err="1"/>
              <a:t>atau</a:t>
            </a:r>
            <a:r>
              <a:rPr lang="en-US" sz="1800" dirty="0"/>
              <a:t> </a:t>
            </a:r>
            <a:r>
              <a:rPr lang="en-US" sz="1800" dirty="0" err="1"/>
              <a:t>menentukan</a:t>
            </a:r>
            <a:r>
              <a:rPr lang="en-US" sz="1800" dirty="0"/>
              <a:t> </a:t>
            </a:r>
            <a:r>
              <a:rPr lang="en-US" sz="1800" dirty="0" err="1"/>
              <a:t>sesuatu</a:t>
            </a:r>
            <a:r>
              <a:rPr lang="en-US" sz="1800" dirty="0"/>
              <a:t>. </a:t>
            </a:r>
          </a:p>
        </p:txBody>
      </p:sp>
      <p:grpSp>
        <p:nvGrpSpPr>
          <p:cNvPr id="11" name="Group 10"/>
          <p:cNvGrpSpPr/>
          <p:nvPr/>
        </p:nvGrpSpPr>
        <p:grpSpPr>
          <a:xfrm>
            <a:off x="5121572" y="757155"/>
            <a:ext cx="3229429" cy="892229"/>
            <a:chOff x="363377" y="339862"/>
            <a:chExt cx="3229429" cy="892229"/>
          </a:xfrm>
        </p:grpSpPr>
        <p:sp>
          <p:nvSpPr>
            <p:cNvPr id="3" name="Google Shape;716;p37"/>
            <p:cNvSpPr txBox="1">
              <a:spLocks/>
            </p:cNvSpPr>
            <p:nvPr/>
          </p:nvSpPr>
          <p:spPr>
            <a:xfrm>
              <a:off x="363377" y="804645"/>
              <a:ext cx="3229429" cy="427446"/>
            </a:xfrm>
            <a:prstGeom prst="rect">
              <a:avLst/>
            </a:prstGeom>
          </p:spPr>
          <p:txBody>
            <a:bodyPr spcFirstLastPara="1" wrap="square" lIns="91425" tIns="91425" rIns="91425" bIns="91425"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sz="2000" b="1" dirty="0" err="1">
                  <a:latin typeface="+mn-lt"/>
                </a:rPr>
                <a:t>Pelaksanaan</a:t>
              </a:r>
              <a:r>
                <a:rPr lang="en-US" sz="2000" b="1" dirty="0">
                  <a:latin typeface="+mn-lt"/>
                </a:rPr>
                <a:t> </a:t>
              </a:r>
              <a:r>
                <a:rPr lang="en-US" sz="2000" b="1" dirty="0" err="1">
                  <a:latin typeface="+mn-lt"/>
                </a:rPr>
                <a:t>Menjaga</a:t>
              </a:r>
              <a:r>
                <a:rPr lang="en-US" sz="2000" b="1" dirty="0">
                  <a:latin typeface="+mn-lt"/>
                </a:rPr>
                <a:t> Akal</a:t>
              </a:r>
            </a:p>
          </p:txBody>
        </p:sp>
        <p:pic>
          <p:nvPicPr>
            <p:cNvPr id="4" name="Picture 3">
              <a:extLst>
                <a:ext uri="{FF2B5EF4-FFF2-40B4-BE49-F238E27FC236}">
                  <a16:creationId xmlns:a16="http://schemas.microsoft.com/office/drawing/2014/main" xmlns="" id="{CFEC5ED2-3CAA-C24C-DF5A-18F43A2FEADE}"/>
                </a:ext>
              </a:extLst>
            </p:cNvPr>
            <p:cNvPicPr>
              <a:picLocks noChangeAspect="1"/>
            </p:cNvPicPr>
            <p:nvPr/>
          </p:nvPicPr>
          <p:blipFill>
            <a:blip r:embed="rId4">
              <a:duotone>
                <a:prstClr val="black"/>
                <a:schemeClr val="accent5">
                  <a:tint val="45000"/>
                  <a:satMod val="400000"/>
                </a:schemeClr>
              </a:duotone>
            </a:blip>
            <a:stretch>
              <a:fillRect/>
            </a:stretch>
          </p:blipFill>
          <p:spPr>
            <a:xfrm>
              <a:off x="1764369" y="339862"/>
              <a:ext cx="427446" cy="427446"/>
            </a:xfrm>
            <a:prstGeom prst="rect">
              <a:avLst/>
            </a:prstGeom>
          </p:spPr>
        </p:pic>
      </p:grpSp>
      <p:grpSp>
        <p:nvGrpSpPr>
          <p:cNvPr id="12" name="Group 11"/>
          <p:cNvGrpSpPr/>
          <p:nvPr/>
        </p:nvGrpSpPr>
        <p:grpSpPr>
          <a:xfrm>
            <a:off x="874277" y="476833"/>
            <a:ext cx="2860821" cy="1172551"/>
            <a:chOff x="4731286" y="-13081"/>
            <a:chExt cx="2860821" cy="1172551"/>
          </a:xfrm>
        </p:grpSpPr>
        <p:sp>
          <p:nvSpPr>
            <p:cNvPr id="5" name="Google Shape;716;p37">
              <a:extLst>
                <a:ext uri="{FF2B5EF4-FFF2-40B4-BE49-F238E27FC236}">
                  <a16:creationId xmlns:a16="http://schemas.microsoft.com/office/drawing/2014/main" xmlns="" id="{5312A3F6-EF3C-0578-44AA-3E99374A9CAB}"/>
                </a:ext>
              </a:extLst>
            </p:cNvPr>
            <p:cNvSpPr txBox="1">
              <a:spLocks/>
            </p:cNvSpPr>
            <p:nvPr/>
          </p:nvSpPr>
          <p:spPr>
            <a:xfrm>
              <a:off x="4731286" y="732024"/>
              <a:ext cx="2860821" cy="427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Grand Hotel"/>
                  <a:ea typeface="Grand Hotel"/>
                  <a:cs typeface="Grand Hotel"/>
                  <a:sym typeface="Grand Hotel"/>
                </a:defRPr>
              </a:lvl1pPr>
              <a:lvl2pPr marR="0" lvl="1"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9pPr>
            </a:lstStyle>
            <a:p>
              <a:r>
                <a:rPr lang="en-US" sz="2000" b="1" dirty="0">
                  <a:latin typeface="+mn-lt"/>
                </a:rPr>
                <a:t>M</a:t>
              </a:r>
              <a:r>
                <a:rPr lang="en-ID" sz="2000" b="1" dirty="0" err="1">
                  <a:latin typeface="+mn-lt"/>
                </a:rPr>
                <a:t>anfaaat</a:t>
              </a:r>
              <a:r>
                <a:rPr lang="en-ID" sz="2000" b="1" dirty="0">
                  <a:latin typeface="+mn-lt"/>
                </a:rPr>
                <a:t> </a:t>
              </a:r>
              <a:r>
                <a:rPr lang="en-ID" sz="2000" b="1" dirty="0" err="1">
                  <a:latin typeface="+mn-lt"/>
                </a:rPr>
                <a:t>Menjaga</a:t>
              </a:r>
              <a:r>
                <a:rPr lang="en-ID" sz="2000" b="1" dirty="0">
                  <a:latin typeface="+mn-lt"/>
                </a:rPr>
                <a:t> Akal </a:t>
              </a:r>
            </a:p>
          </p:txBody>
        </p:sp>
        <p:pic>
          <p:nvPicPr>
            <p:cNvPr id="6" name="Picture 5">
              <a:extLst>
                <a:ext uri="{FF2B5EF4-FFF2-40B4-BE49-F238E27FC236}">
                  <a16:creationId xmlns:a16="http://schemas.microsoft.com/office/drawing/2014/main" xmlns="" id="{D81848D3-A89E-D2FB-4E44-6C9D3144960E}"/>
                </a:ext>
              </a:extLst>
            </p:cNvPr>
            <p:cNvPicPr>
              <a:picLocks noChangeAspect="1"/>
            </p:cNvPicPr>
            <p:nvPr/>
          </p:nvPicPr>
          <p:blipFill>
            <a:blip r:embed="rId5">
              <a:duotone>
                <a:prstClr val="black"/>
                <a:srgbClr val="D9C3A5">
                  <a:tint val="50000"/>
                  <a:satMod val="180000"/>
                </a:srgbClr>
              </a:duotone>
              <a:extLst>
                <a:ext uri="{BEBA8EAE-BF5A-486C-A8C5-ECC9F3942E4B}">
                  <a14:imgProps xmlns:a14="http://schemas.microsoft.com/office/drawing/2010/main">
                    <a14:imgLayer r:embed="rId6">
                      <a14:imgEffect>
                        <a14:backgroundRemoval t="10000" b="90000" l="10000" r="90000">
                          <a14:foregroundMark x1="50000" y1="50391" x2="58789" y2="62305"/>
                          <a14:foregroundMark x1="58789" y1="62305" x2="53906" y2="61523"/>
                          <a14:foregroundMark x1="45117" y1="58008" x2="49414" y2="68164"/>
                          <a14:foregroundMark x1="41016" y1="50391" x2="49805" y2="46289"/>
                          <a14:foregroundMark x1="51758" y1="47656" x2="62891" y2="56641"/>
                          <a14:foregroundMark x1="62109" y1="61133" x2="46191" y2="69531"/>
                          <a14:foregroundMark x1="46191" y1="69531" x2="44531" y2="69727"/>
                          <a14:foregroundMark x1="41797" y1="58984" x2="44727" y2="58984"/>
                          <a14:foregroundMark x1="53125" y1="58789" x2="48828" y2="58008"/>
                          <a14:foregroundMark x1="52344" y1="21484" x2="50586" y2="21484"/>
                        </a14:backgroundRemoval>
                      </a14:imgEffect>
                    </a14:imgLayer>
                  </a14:imgProps>
                </a:ext>
              </a:extLst>
            </a:blip>
            <a:stretch>
              <a:fillRect/>
            </a:stretch>
          </p:blipFill>
          <p:spPr>
            <a:xfrm>
              <a:off x="5656926" y="-13081"/>
              <a:ext cx="982559" cy="982559"/>
            </a:xfrm>
            <a:prstGeom prst="rect">
              <a:avLst/>
            </a:prstGeom>
          </p:spPr>
        </p:pic>
      </p:grpSp>
      <p:cxnSp>
        <p:nvCxnSpPr>
          <p:cNvPr id="10" name="Straight Connector 9"/>
          <p:cNvCxnSpPr>
            <a:cxnSpLocks/>
          </p:cNvCxnSpPr>
          <p:nvPr/>
        </p:nvCxnSpPr>
        <p:spPr>
          <a:xfrm>
            <a:off x="4343400" y="566266"/>
            <a:ext cx="0" cy="3910484"/>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9" name="TextBox 8">
            <a:extLst>
              <a:ext uri="{FF2B5EF4-FFF2-40B4-BE49-F238E27FC236}">
                <a16:creationId xmlns:a16="http://schemas.microsoft.com/office/drawing/2014/main" xmlns="" id="{E2E31538-9E86-5F36-5C3A-84DC6D45C9E4}"/>
              </a:ext>
            </a:extLst>
          </p:cNvPr>
          <p:cNvSpPr txBox="1"/>
          <p:nvPr/>
        </p:nvSpPr>
        <p:spPr>
          <a:xfrm>
            <a:off x="4637784" y="1915499"/>
            <a:ext cx="4190999" cy="2542363"/>
          </a:xfrm>
          <a:prstGeom prst="rect">
            <a:avLst/>
          </a:prstGeom>
          <a:noFill/>
        </p:spPr>
        <p:txBody>
          <a:bodyPr wrap="square" rtlCol="0">
            <a:spAutoFit/>
          </a:bodyPr>
          <a:lstStyle/>
          <a:p>
            <a:pPr algn="just">
              <a:lnSpc>
                <a:spcPct val="150000"/>
              </a:lnSpc>
            </a:pPr>
            <a:r>
              <a:rPr lang="en-US" dirty="0" err="1"/>
              <a:t>Bagi</a:t>
            </a:r>
            <a:r>
              <a:rPr lang="en-US" dirty="0"/>
              <a:t> </a:t>
            </a:r>
            <a:r>
              <a:rPr lang="en-US" dirty="0" err="1"/>
              <a:t>seorang</a:t>
            </a:r>
            <a:r>
              <a:rPr lang="en-US" dirty="0"/>
              <a:t> </a:t>
            </a:r>
            <a:r>
              <a:rPr lang="en-US" dirty="0" err="1"/>
              <a:t>pelajar</a:t>
            </a:r>
            <a:r>
              <a:rPr lang="en-US" dirty="0"/>
              <a:t> </a:t>
            </a:r>
            <a:r>
              <a:rPr lang="en-US" dirty="0" err="1"/>
              <a:t>muslim</a:t>
            </a:r>
            <a:r>
              <a:rPr lang="en-US" dirty="0"/>
              <a:t>, </a:t>
            </a:r>
            <a:r>
              <a:rPr lang="en-US" dirty="0" err="1"/>
              <a:t>cara</a:t>
            </a:r>
            <a:r>
              <a:rPr lang="en-US" dirty="0"/>
              <a:t> </a:t>
            </a:r>
            <a:r>
              <a:rPr lang="en-US" dirty="0" err="1"/>
              <a:t>menjaga</a:t>
            </a:r>
            <a:r>
              <a:rPr lang="en-US" dirty="0"/>
              <a:t> </a:t>
            </a:r>
            <a:r>
              <a:rPr lang="en-US" dirty="0" err="1"/>
              <a:t>akal</a:t>
            </a:r>
            <a:r>
              <a:rPr lang="en-US" dirty="0"/>
              <a:t> </a:t>
            </a:r>
            <a:r>
              <a:rPr lang="en-US" dirty="0" err="1"/>
              <a:t>adalah</a:t>
            </a:r>
            <a:r>
              <a:rPr lang="en-US" dirty="0"/>
              <a:t> </a:t>
            </a:r>
            <a:r>
              <a:rPr lang="en-US" dirty="0" err="1"/>
              <a:t>dengan</a:t>
            </a:r>
            <a:r>
              <a:rPr lang="en-US" dirty="0"/>
              <a:t> </a:t>
            </a:r>
            <a:r>
              <a:rPr lang="en-US" dirty="0" err="1"/>
              <a:t>belajar</a:t>
            </a:r>
            <a:r>
              <a:rPr lang="en-US" dirty="0"/>
              <a:t> </a:t>
            </a:r>
            <a:r>
              <a:rPr lang="en-US" dirty="0" err="1"/>
              <a:t>dengan</a:t>
            </a:r>
            <a:r>
              <a:rPr lang="en-US" dirty="0"/>
              <a:t> </a:t>
            </a:r>
            <a:r>
              <a:rPr lang="en-US" dirty="0" err="1"/>
              <a:t>giat</a:t>
            </a:r>
            <a:r>
              <a:rPr lang="en-US" dirty="0"/>
              <a:t>, </a:t>
            </a:r>
            <a:r>
              <a:rPr lang="en-US" dirty="0" err="1"/>
              <a:t>membaca</a:t>
            </a:r>
            <a:r>
              <a:rPr lang="en-US" dirty="0"/>
              <a:t> Al-Qur’an, </a:t>
            </a:r>
            <a:r>
              <a:rPr lang="en-US" dirty="0" err="1"/>
              <a:t>membaca</a:t>
            </a:r>
            <a:r>
              <a:rPr lang="en-US" dirty="0"/>
              <a:t> </a:t>
            </a:r>
            <a:r>
              <a:rPr lang="en-US" dirty="0" err="1"/>
              <a:t>buku</a:t>
            </a:r>
            <a:r>
              <a:rPr lang="en-US" dirty="0"/>
              <a:t>, dan </a:t>
            </a:r>
            <a:r>
              <a:rPr lang="en-US" dirty="0" err="1"/>
              <a:t>mengosumsi</a:t>
            </a:r>
            <a:r>
              <a:rPr lang="en-US" dirty="0"/>
              <a:t> </a:t>
            </a:r>
            <a:r>
              <a:rPr lang="en-US" dirty="0" err="1"/>
              <a:t>makanan</a:t>
            </a:r>
            <a:r>
              <a:rPr lang="en-US" dirty="0"/>
              <a:t> dan </a:t>
            </a:r>
            <a:r>
              <a:rPr lang="en-US" dirty="0" err="1"/>
              <a:t>minuman</a:t>
            </a:r>
            <a:r>
              <a:rPr lang="en-US" dirty="0"/>
              <a:t> yang halal dan </a:t>
            </a:r>
            <a:r>
              <a:rPr lang="en-US" dirty="0" err="1"/>
              <a:t>menyehatkan</a:t>
            </a:r>
            <a:r>
              <a:rPr lang="en-US" dirty="0"/>
              <a:t>, dan </a:t>
            </a:r>
            <a:r>
              <a:rPr lang="en-US" dirty="0" err="1"/>
              <a:t>menggunakan</a:t>
            </a:r>
            <a:r>
              <a:rPr lang="en-US" dirty="0"/>
              <a:t> </a:t>
            </a:r>
            <a:r>
              <a:rPr lang="en-US" dirty="0" err="1"/>
              <a:t>waktu</a:t>
            </a:r>
            <a:r>
              <a:rPr lang="en-US" dirty="0"/>
              <a:t> </a:t>
            </a:r>
            <a:r>
              <a:rPr lang="en-US" dirty="0" err="1"/>
              <a:t>dengan</a:t>
            </a:r>
            <a:r>
              <a:rPr lang="en-US" dirty="0"/>
              <a:t> </a:t>
            </a:r>
            <a:r>
              <a:rPr lang="en-US" dirty="0" err="1"/>
              <a:t>kegiatan</a:t>
            </a:r>
            <a:r>
              <a:rPr lang="en-US" dirty="0"/>
              <a:t> yang </a:t>
            </a:r>
            <a:r>
              <a:rPr lang="en-US" dirty="0" err="1"/>
              <a:t>bermanfaat</a:t>
            </a:r>
            <a:r>
              <a:rPr lang="en-US" dirty="0"/>
              <a:t>. </a:t>
            </a:r>
            <a:endParaRPr lang="en-ID" dirty="0"/>
          </a:p>
        </p:txBody>
      </p:sp>
      <p:pic>
        <p:nvPicPr>
          <p:cNvPr id="15" name="Picture 14">
            <a:extLst>
              <a:ext uri="{FF2B5EF4-FFF2-40B4-BE49-F238E27FC236}">
                <a16:creationId xmlns:a16="http://schemas.microsoft.com/office/drawing/2014/main" xmlns="" id="{11DA9CAD-0259-98EF-FF0C-AB3A81CDD172}"/>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foregroundMark x1="20400" y1="48625" x2="22000" y2="48063"/>
                        <a14:foregroundMark x1="21400" y1="36250" x2="23200" y2="36938"/>
                        <a14:foregroundMark x1="26467" y1="27375" x2="27467" y2="29188"/>
                        <a14:foregroundMark x1="34133" y1="17750" x2="35200" y2="21125"/>
                        <a14:foregroundMark x1="46000" y1="14188" x2="45267" y2="17500"/>
                        <a14:foregroundMark x1="59067" y1="16375" x2="56667" y2="20125"/>
                        <a14:foregroundMark x1="68933" y1="22250" x2="66467" y2="23750"/>
                        <a14:foregroundMark x1="78867" y1="31125" x2="71467" y2="31688"/>
                        <a14:foregroundMark x1="78133" y1="42500" x2="74733" y2="42250"/>
                        <a14:foregroundMark x1="73733" y1="49875" x2="71067" y2="47938"/>
                      </a14:backgroundRemoval>
                    </a14:imgEffect>
                    <a14:imgEffect>
                      <a14:colorTemperature colorTemp="11200"/>
                    </a14:imgEffect>
                  </a14:imgLayer>
                </a14:imgProps>
              </a:ext>
            </a:extLst>
          </a:blip>
          <a:stretch>
            <a:fillRect/>
          </a:stretch>
        </p:blipFill>
        <p:spPr>
          <a:xfrm>
            <a:off x="3536565" y="75038"/>
            <a:ext cx="1599526" cy="1706162"/>
          </a:xfrm>
          <a:prstGeom prst="rect">
            <a:avLst/>
          </a:prstGeom>
        </p:spPr>
      </p:pic>
      <p:sp>
        <p:nvSpPr>
          <p:cNvPr id="17" name="Flowchart: Terminator 16">
            <a:extLst>
              <a:ext uri="{FF2B5EF4-FFF2-40B4-BE49-F238E27FC236}">
                <a16:creationId xmlns:a16="http://schemas.microsoft.com/office/drawing/2014/main" xmlns="" id="{9777E1E1-AC46-4B75-510C-F28A9E546294}"/>
              </a:ext>
            </a:extLst>
          </p:cNvPr>
          <p:cNvSpPr/>
          <p:nvPr/>
        </p:nvSpPr>
        <p:spPr>
          <a:xfrm>
            <a:off x="204858" y="95511"/>
            <a:ext cx="3122780" cy="427446"/>
          </a:xfrm>
          <a:prstGeom prst="flowChartTerminator">
            <a:avLst/>
          </a:prstGeom>
          <a:solidFill>
            <a:schemeClr val="accent3">
              <a:lumMod val="60000"/>
              <a:lumOff val="40000"/>
            </a:schemeClr>
          </a:solidFill>
          <a:ln>
            <a:solidFill>
              <a:schemeClr val="bg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cross"/>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300" dirty="0">
                <a:solidFill>
                  <a:schemeClr val="tx1"/>
                </a:solidFill>
              </a:rPr>
              <a:t>C. </a:t>
            </a:r>
            <a:r>
              <a:rPr lang="en-US" sz="2400" b="1" spc="300" dirty="0" err="1">
                <a:solidFill>
                  <a:schemeClr val="tx1"/>
                </a:solidFill>
              </a:rPr>
              <a:t>Menjaga</a:t>
            </a:r>
            <a:r>
              <a:rPr lang="en-US" sz="2400" b="1" spc="300" dirty="0">
                <a:solidFill>
                  <a:schemeClr val="tx1"/>
                </a:solidFill>
              </a:rPr>
              <a:t> Akal </a:t>
            </a:r>
            <a:endParaRPr lang="en-ID" sz="2400" b="1" spc="300" dirty="0">
              <a:solidFill>
                <a:schemeClr val="tx1"/>
              </a:solidFill>
            </a:endParaRPr>
          </a:p>
        </p:txBody>
      </p:sp>
    </p:spTree>
    <p:extLst>
      <p:ext uri="{BB962C8B-B14F-4D97-AF65-F5344CB8AC3E}">
        <p14:creationId xmlns:p14="http://schemas.microsoft.com/office/powerpoint/2010/main" val="4540067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500"/>
                                        <p:tgtEl>
                                          <p:spTgt spid="2">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Effect transition="in" filter="fade">
                                      <p:cBhvr>
                                        <p:cTn id="23" dur="500"/>
                                        <p:tgtEl>
                                          <p:spTgt spid="2">
                                            <p:txEl>
                                              <p:pRg st="3" end="3"/>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0"/>
            <a:ext cx="8534400" cy="51435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819150"/>
            <a:ext cx="3581400" cy="609600"/>
          </a:xfrm>
          <a:prstGeom prst="rect">
            <a:avLst/>
          </a:prstGeom>
        </p:spPr>
      </p:pic>
      <p:sp>
        <p:nvSpPr>
          <p:cNvPr id="4" name="Rectangle 3"/>
          <p:cNvSpPr/>
          <p:nvPr/>
        </p:nvSpPr>
        <p:spPr>
          <a:xfrm>
            <a:off x="2433630" y="518009"/>
            <a:ext cx="4572000" cy="830997"/>
          </a:xfrm>
          <a:prstGeom prst="rect">
            <a:avLst/>
          </a:prstGeom>
        </p:spPr>
        <p:txBody>
          <a:bodyPr>
            <a:spAutoFit/>
          </a:bodyPr>
          <a:lstStyle/>
          <a:p>
            <a:pPr algn="ctr"/>
            <a:endParaRPr lang="en-US" sz="2400" b="1" dirty="0">
              <a:solidFill>
                <a:srgbClr val="FFFF00"/>
              </a:solidFill>
              <a:latin typeface="Candara" panose="020E0502030303020204" pitchFamily="34" charset="0"/>
            </a:endParaRPr>
          </a:p>
          <a:p>
            <a:pPr algn="ctr"/>
            <a:r>
              <a:rPr lang="en-US" sz="2400" b="1" dirty="0" err="1">
                <a:solidFill>
                  <a:srgbClr val="FFFF00"/>
                </a:solidFill>
              </a:rPr>
              <a:t>Q.S.An</a:t>
            </a:r>
            <a:r>
              <a:rPr lang="en-US" sz="2400" b="1" dirty="0">
                <a:solidFill>
                  <a:srgbClr val="FFFF00"/>
                </a:solidFill>
              </a:rPr>
              <a:t>-Nur/24: 32</a:t>
            </a:r>
            <a:endParaRPr lang="en-ID" sz="2400" b="1" dirty="0">
              <a:solidFill>
                <a:srgbClr val="FFFF00"/>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8" name="TextBox 7">
            <a:extLst>
              <a:ext uri="{FF2B5EF4-FFF2-40B4-BE49-F238E27FC236}">
                <a16:creationId xmlns:a16="http://schemas.microsoft.com/office/drawing/2014/main" xmlns="" id="{68DD9E04-DA33-3B9E-3962-B839083E9EF4}"/>
              </a:ext>
            </a:extLst>
          </p:cNvPr>
          <p:cNvSpPr txBox="1"/>
          <p:nvPr/>
        </p:nvSpPr>
        <p:spPr>
          <a:xfrm>
            <a:off x="533400" y="317883"/>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tentang</a:t>
            </a:r>
            <a:r>
              <a:rPr lang="en-US" sz="2400" spc="300" dirty="0"/>
              <a:t> </a:t>
            </a:r>
            <a:r>
              <a:rPr lang="en-US" sz="2400" spc="300" dirty="0" err="1"/>
              <a:t>Menjaga</a:t>
            </a:r>
            <a:r>
              <a:rPr lang="en-US" sz="2400" spc="300" dirty="0"/>
              <a:t> </a:t>
            </a:r>
            <a:r>
              <a:rPr lang="en-US" sz="2400" spc="300" dirty="0" err="1"/>
              <a:t>Keturunan</a:t>
            </a:r>
            <a:r>
              <a:rPr lang="en-US" sz="2400" spc="300" dirty="0"/>
              <a:t>  </a:t>
            </a:r>
            <a:endParaRPr lang="en-ID" sz="2400" spc="300" dirty="0"/>
          </a:p>
        </p:txBody>
      </p:sp>
      <p:sp>
        <p:nvSpPr>
          <p:cNvPr id="9" name="TextBox 8">
            <a:extLst>
              <a:ext uri="{FF2B5EF4-FFF2-40B4-BE49-F238E27FC236}">
                <a16:creationId xmlns:a16="http://schemas.microsoft.com/office/drawing/2014/main" xmlns="" id="{13BEE06F-D347-5ACA-CE9C-142438BCD260}"/>
              </a:ext>
            </a:extLst>
          </p:cNvPr>
          <p:cNvSpPr txBox="1"/>
          <p:nvPr/>
        </p:nvSpPr>
        <p:spPr>
          <a:xfrm>
            <a:off x="505326" y="1549132"/>
            <a:ext cx="7800474" cy="1228028"/>
          </a:xfrm>
          <a:prstGeom prst="rect">
            <a:avLst/>
          </a:prstGeom>
          <a:noFill/>
        </p:spPr>
        <p:txBody>
          <a:bodyPr wrap="square">
            <a:spAutoFit/>
          </a:bodyPr>
          <a:lstStyle/>
          <a:p>
            <a:pPr algn="r">
              <a:lnSpc>
                <a:spcPct val="150000"/>
              </a:lnSpc>
            </a:pPr>
            <a:r>
              <a:rPr lang="ar-DZ" sz="2600" b="1" i="0" dirty="0">
                <a:effectLst/>
                <a:latin typeface="Adobe Naskh Medium"/>
              </a:rPr>
              <a:t>وَاَنْكِحُوا الْاَيَامٰى مِنْكُمْ وَالصّٰلِحِيْنَ مِنْ عِبَادِكُمْ وَاِمَاۤىِٕكُمْۗ اِنْ يَّكُوْنُوْا فُقَرَاۤءَ يُغْنِهِمُ اللّٰهُ مِنْ فَضْلِهٖۗ وَاللّٰهُ وَاسِعٌ عَلِيْمٌ (النور: </a:t>
            </a:r>
            <a:r>
              <a:rPr lang="ar-DZ" sz="2600" b="1" i="0" dirty="0">
                <a:effectLst/>
                <a:latin typeface="Quire Sans Light" panose="020B0302040400020003" pitchFamily="34" charset="0"/>
              </a:rPr>
              <a:t>۳۲)</a:t>
            </a:r>
            <a:r>
              <a:rPr lang="en-US" sz="2600" b="1" i="0" dirty="0">
                <a:effectLst/>
                <a:latin typeface="Adobe Naskh Medium"/>
              </a:rPr>
              <a:t> </a:t>
            </a:r>
            <a:endParaRPr lang="en-ID" sz="2600" b="1" dirty="0">
              <a:latin typeface="Adobe Naskh Medium"/>
            </a:endParaRPr>
          </a:p>
        </p:txBody>
      </p:sp>
      <p:sp>
        <p:nvSpPr>
          <p:cNvPr id="10" name="TextBox 9">
            <a:extLst>
              <a:ext uri="{FF2B5EF4-FFF2-40B4-BE49-F238E27FC236}">
                <a16:creationId xmlns:a16="http://schemas.microsoft.com/office/drawing/2014/main" xmlns="" id="{DCD692E7-D1CE-6918-2DEA-0530BA4FFE3F}"/>
              </a:ext>
            </a:extLst>
          </p:cNvPr>
          <p:cNvSpPr txBox="1"/>
          <p:nvPr/>
        </p:nvSpPr>
        <p:spPr>
          <a:xfrm>
            <a:off x="685800" y="2923222"/>
            <a:ext cx="8153400" cy="1477328"/>
          </a:xfrm>
          <a:prstGeom prst="rect">
            <a:avLst/>
          </a:prstGeom>
          <a:noFill/>
        </p:spPr>
        <p:txBody>
          <a:bodyPr wrap="square">
            <a:spAutoFit/>
          </a:bodyPr>
          <a:lstStyle/>
          <a:p>
            <a:r>
              <a:rPr lang="en-ID" i="0" dirty="0">
                <a:effectLst/>
                <a:latin typeface="+mj-lt"/>
              </a:rPr>
              <a:t>Dan </a:t>
            </a:r>
            <a:r>
              <a:rPr lang="en-ID" i="0" dirty="0" err="1">
                <a:effectLst/>
                <a:latin typeface="+mj-lt"/>
              </a:rPr>
              <a:t>nikahkanlah</a:t>
            </a:r>
            <a:r>
              <a:rPr lang="en-ID" i="0" dirty="0">
                <a:effectLst/>
                <a:latin typeface="+mj-lt"/>
              </a:rPr>
              <a:t> orang-orang yang </a:t>
            </a:r>
            <a:r>
              <a:rPr lang="en-ID" i="0" dirty="0" err="1">
                <a:effectLst/>
                <a:latin typeface="+mj-lt"/>
              </a:rPr>
              <a:t>masih</a:t>
            </a:r>
            <a:r>
              <a:rPr lang="en-ID" i="0" dirty="0">
                <a:effectLst/>
                <a:latin typeface="+mj-lt"/>
              </a:rPr>
              <a:t> </a:t>
            </a:r>
            <a:r>
              <a:rPr lang="en-ID" i="0" dirty="0" err="1">
                <a:effectLst/>
                <a:latin typeface="+mj-lt"/>
              </a:rPr>
              <a:t>membujang</a:t>
            </a:r>
            <a:r>
              <a:rPr lang="en-ID" i="0" dirty="0">
                <a:effectLst/>
                <a:latin typeface="+mj-lt"/>
              </a:rPr>
              <a:t> di </a:t>
            </a:r>
            <a:r>
              <a:rPr lang="en-ID" i="0" dirty="0" err="1">
                <a:effectLst/>
                <a:latin typeface="+mj-lt"/>
              </a:rPr>
              <a:t>antara</a:t>
            </a:r>
            <a:r>
              <a:rPr lang="en-ID" i="0" dirty="0">
                <a:effectLst/>
                <a:latin typeface="+mj-lt"/>
              </a:rPr>
              <a:t> </a:t>
            </a:r>
            <a:r>
              <a:rPr lang="en-ID" i="0" dirty="0" err="1">
                <a:effectLst/>
                <a:latin typeface="+mj-lt"/>
              </a:rPr>
              <a:t>kamu</a:t>
            </a:r>
            <a:r>
              <a:rPr lang="en-ID" i="0" dirty="0">
                <a:effectLst/>
                <a:latin typeface="+mj-lt"/>
              </a:rPr>
              <a:t>, dan juga orang-orang yang </a:t>
            </a:r>
            <a:r>
              <a:rPr lang="en-ID" i="0" dirty="0" err="1">
                <a:effectLst/>
                <a:latin typeface="+mj-lt"/>
              </a:rPr>
              <a:t>layak</a:t>
            </a:r>
            <a:r>
              <a:rPr lang="en-ID" i="0" dirty="0">
                <a:effectLst/>
                <a:latin typeface="+mj-lt"/>
              </a:rPr>
              <a:t> (</a:t>
            </a:r>
            <a:r>
              <a:rPr lang="en-ID" i="0" dirty="0" err="1">
                <a:effectLst/>
                <a:latin typeface="+mj-lt"/>
              </a:rPr>
              <a:t>menikah</a:t>
            </a:r>
            <a:r>
              <a:rPr lang="en-ID" i="0" dirty="0">
                <a:effectLst/>
                <a:latin typeface="+mj-lt"/>
              </a:rPr>
              <a:t>) </a:t>
            </a:r>
            <a:r>
              <a:rPr lang="en-ID" i="0" dirty="0" err="1">
                <a:effectLst/>
                <a:latin typeface="+mj-lt"/>
              </a:rPr>
              <a:t>dari</a:t>
            </a:r>
            <a:r>
              <a:rPr lang="en-ID" i="0" dirty="0">
                <a:effectLst/>
                <a:latin typeface="+mj-lt"/>
              </a:rPr>
              <a:t> hamba-hamba </a:t>
            </a:r>
            <a:r>
              <a:rPr lang="en-ID" i="0" dirty="0" err="1">
                <a:effectLst/>
                <a:latin typeface="+mj-lt"/>
              </a:rPr>
              <a:t>sahayamu</a:t>
            </a:r>
            <a:r>
              <a:rPr lang="en-ID" i="0" dirty="0">
                <a:effectLst/>
                <a:latin typeface="+mj-lt"/>
              </a:rPr>
              <a:t> yang </a:t>
            </a:r>
            <a:r>
              <a:rPr lang="en-ID" i="0" dirty="0" err="1">
                <a:effectLst/>
                <a:latin typeface="+mj-lt"/>
              </a:rPr>
              <a:t>laki-laki</a:t>
            </a:r>
            <a:r>
              <a:rPr lang="en-ID" i="0" dirty="0">
                <a:effectLst/>
                <a:latin typeface="+mj-lt"/>
              </a:rPr>
              <a:t> dan </a:t>
            </a:r>
            <a:r>
              <a:rPr lang="en-ID" i="0" dirty="0" err="1">
                <a:effectLst/>
                <a:latin typeface="+mj-lt"/>
              </a:rPr>
              <a:t>perempuan</a:t>
            </a:r>
            <a:r>
              <a:rPr lang="en-ID" i="0" dirty="0">
                <a:effectLst/>
                <a:latin typeface="+mj-lt"/>
              </a:rPr>
              <a:t>. Jika </a:t>
            </a:r>
            <a:r>
              <a:rPr lang="en-ID" i="0" dirty="0" err="1">
                <a:effectLst/>
                <a:latin typeface="+mj-lt"/>
              </a:rPr>
              <a:t>mereka</a:t>
            </a:r>
            <a:r>
              <a:rPr lang="en-ID" i="0" dirty="0">
                <a:effectLst/>
                <a:latin typeface="+mj-lt"/>
              </a:rPr>
              <a:t> miskin, Allah </a:t>
            </a:r>
            <a:r>
              <a:rPr lang="en-ID" i="0" dirty="0" err="1">
                <a:effectLst/>
                <a:latin typeface="+mj-lt"/>
              </a:rPr>
              <a:t>akan</a:t>
            </a:r>
            <a:r>
              <a:rPr lang="en-ID" i="0" dirty="0">
                <a:effectLst/>
                <a:latin typeface="+mj-lt"/>
              </a:rPr>
              <a:t> </a:t>
            </a:r>
            <a:r>
              <a:rPr lang="en-ID" i="0" dirty="0" err="1">
                <a:effectLst/>
                <a:latin typeface="+mj-lt"/>
              </a:rPr>
              <a:t>memberi</a:t>
            </a:r>
            <a:r>
              <a:rPr lang="en-ID" i="0" dirty="0">
                <a:effectLst/>
                <a:latin typeface="+mj-lt"/>
              </a:rPr>
              <a:t> </a:t>
            </a:r>
            <a:r>
              <a:rPr lang="en-ID" i="0" dirty="0" err="1">
                <a:effectLst/>
                <a:latin typeface="+mj-lt"/>
              </a:rPr>
              <a:t>kemampuan</a:t>
            </a:r>
            <a:r>
              <a:rPr lang="en-ID" i="0" dirty="0">
                <a:effectLst/>
                <a:latin typeface="+mj-lt"/>
              </a:rPr>
              <a:t> </a:t>
            </a:r>
            <a:r>
              <a:rPr lang="en-ID" i="0" dirty="0" err="1">
                <a:effectLst/>
                <a:latin typeface="+mj-lt"/>
              </a:rPr>
              <a:t>kepada</a:t>
            </a:r>
            <a:r>
              <a:rPr lang="en-ID" i="0" dirty="0">
                <a:effectLst/>
                <a:latin typeface="+mj-lt"/>
              </a:rPr>
              <a:t> </a:t>
            </a:r>
            <a:r>
              <a:rPr lang="en-ID" i="0" dirty="0" err="1">
                <a:effectLst/>
                <a:latin typeface="+mj-lt"/>
              </a:rPr>
              <a:t>mereka</a:t>
            </a:r>
            <a:r>
              <a:rPr lang="en-ID" i="0" dirty="0">
                <a:effectLst/>
                <a:latin typeface="+mj-lt"/>
              </a:rPr>
              <a:t> </a:t>
            </a:r>
            <a:r>
              <a:rPr lang="en-ID" i="0" dirty="0" err="1">
                <a:effectLst/>
                <a:latin typeface="+mj-lt"/>
              </a:rPr>
              <a:t>dengan</a:t>
            </a:r>
            <a:r>
              <a:rPr lang="en-ID" i="0" dirty="0">
                <a:effectLst/>
                <a:latin typeface="+mj-lt"/>
              </a:rPr>
              <a:t> </a:t>
            </a:r>
            <a:r>
              <a:rPr lang="en-ID" i="0" dirty="0" err="1">
                <a:effectLst/>
                <a:latin typeface="+mj-lt"/>
              </a:rPr>
              <a:t>karunia</a:t>
            </a:r>
            <a:r>
              <a:rPr lang="en-ID" i="0" dirty="0">
                <a:effectLst/>
                <a:latin typeface="+mj-lt"/>
              </a:rPr>
              <a:t>-Nya. Dan Allah </a:t>
            </a:r>
            <a:r>
              <a:rPr lang="en-ID" i="0" dirty="0" err="1">
                <a:effectLst/>
                <a:latin typeface="+mj-lt"/>
              </a:rPr>
              <a:t>Mahaluas</a:t>
            </a:r>
            <a:r>
              <a:rPr lang="en-ID" i="0" dirty="0">
                <a:effectLst/>
                <a:latin typeface="+mj-lt"/>
              </a:rPr>
              <a:t> (</a:t>
            </a:r>
            <a:r>
              <a:rPr lang="en-ID" i="0" dirty="0" err="1">
                <a:effectLst/>
                <a:latin typeface="+mj-lt"/>
              </a:rPr>
              <a:t>pemberian</a:t>
            </a:r>
            <a:r>
              <a:rPr lang="en-ID" i="0" dirty="0">
                <a:effectLst/>
                <a:latin typeface="+mj-lt"/>
              </a:rPr>
              <a:t>-Nya), </a:t>
            </a:r>
            <a:r>
              <a:rPr lang="en-ID" i="0" dirty="0" err="1">
                <a:effectLst/>
                <a:latin typeface="+mj-lt"/>
              </a:rPr>
              <a:t>Maha</a:t>
            </a:r>
            <a:r>
              <a:rPr lang="en-ID" i="0" dirty="0">
                <a:effectLst/>
                <a:latin typeface="+mj-lt"/>
              </a:rPr>
              <a:t> </a:t>
            </a:r>
            <a:r>
              <a:rPr lang="en-ID" i="0" dirty="0" err="1">
                <a:effectLst/>
                <a:latin typeface="+mj-lt"/>
              </a:rPr>
              <a:t>Mengetahui</a:t>
            </a:r>
            <a:r>
              <a:rPr lang="en-ID" i="0" dirty="0">
                <a:effectLst/>
                <a:latin typeface="+mj-lt"/>
              </a:rPr>
              <a:t>.</a:t>
            </a:r>
            <a:endParaRPr lang="ar-DZ" i="0" dirty="0">
              <a:effectLst/>
              <a:latin typeface="+mj-lt"/>
            </a:endParaRPr>
          </a:p>
          <a:p>
            <a:r>
              <a:rPr lang="en-US" b="1" dirty="0">
                <a:latin typeface="+mj-lt"/>
              </a:rPr>
              <a:t>(Q.S. An-Nur/24: 32)</a:t>
            </a:r>
            <a:endParaRPr lang="en-ID" b="1" dirty="0">
              <a:latin typeface="+mj-lt"/>
            </a:endParaRPr>
          </a:p>
        </p:txBody>
      </p:sp>
    </p:spTree>
    <p:extLst>
      <p:ext uri="{BB962C8B-B14F-4D97-AF65-F5344CB8AC3E}">
        <p14:creationId xmlns:p14="http://schemas.microsoft.com/office/powerpoint/2010/main" val="926132492"/>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0"/>
            <a:ext cx="8534400" cy="51435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819150"/>
            <a:ext cx="3581400" cy="609600"/>
          </a:xfrm>
          <a:prstGeom prst="rect">
            <a:avLst/>
          </a:prstGeom>
        </p:spPr>
      </p:pic>
      <p:sp>
        <p:nvSpPr>
          <p:cNvPr id="4" name="Rectangle 3"/>
          <p:cNvSpPr/>
          <p:nvPr/>
        </p:nvSpPr>
        <p:spPr>
          <a:xfrm>
            <a:off x="2433630" y="518009"/>
            <a:ext cx="4572000" cy="830997"/>
          </a:xfrm>
          <a:prstGeom prst="rect">
            <a:avLst/>
          </a:prstGeom>
        </p:spPr>
        <p:txBody>
          <a:bodyPr>
            <a:spAutoFit/>
          </a:bodyPr>
          <a:lstStyle/>
          <a:p>
            <a:pPr algn="ctr"/>
            <a:endParaRPr lang="en-US" sz="2400" b="1" dirty="0">
              <a:solidFill>
                <a:srgbClr val="FFFF00"/>
              </a:solidFill>
              <a:latin typeface="Candara" panose="020E0502030303020204" pitchFamily="34" charset="0"/>
            </a:endParaRPr>
          </a:p>
          <a:p>
            <a:pPr algn="ctr"/>
            <a:r>
              <a:rPr lang="en-US" sz="2400" b="1" dirty="0" err="1">
                <a:solidFill>
                  <a:srgbClr val="FFFF00"/>
                </a:solidFill>
              </a:rPr>
              <a:t>Q.S.At-Tahrim</a:t>
            </a:r>
            <a:r>
              <a:rPr lang="en-US" sz="2400" b="1" dirty="0">
                <a:solidFill>
                  <a:srgbClr val="FFFF00"/>
                </a:solidFill>
              </a:rPr>
              <a:t>/66: 6</a:t>
            </a:r>
            <a:endParaRPr lang="en-ID" sz="2400" b="1" dirty="0">
              <a:solidFill>
                <a:srgbClr val="FFFF00"/>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8" name="TextBox 7">
            <a:extLst>
              <a:ext uri="{FF2B5EF4-FFF2-40B4-BE49-F238E27FC236}">
                <a16:creationId xmlns:a16="http://schemas.microsoft.com/office/drawing/2014/main" xmlns="" id="{68DD9E04-DA33-3B9E-3962-B839083E9EF4}"/>
              </a:ext>
            </a:extLst>
          </p:cNvPr>
          <p:cNvSpPr txBox="1"/>
          <p:nvPr/>
        </p:nvSpPr>
        <p:spPr>
          <a:xfrm>
            <a:off x="533400" y="317883"/>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tentang</a:t>
            </a:r>
            <a:r>
              <a:rPr lang="en-US" sz="2400" spc="300" dirty="0"/>
              <a:t> </a:t>
            </a:r>
            <a:r>
              <a:rPr lang="en-US" sz="2400" spc="300" dirty="0" err="1"/>
              <a:t>Menjaga</a:t>
            </a:r>
            <a:r>
              <a:rPr lang="en-US" sz="2400" spc="300" dirty="0"/>
              <a:t> </a:t>
            </a:r>
            <a:r>
              <a:rPr lang="en-US" sz="2400" spc="300" dirty="0" err="1"/>
              <a:t>Keturunan</a:t>
            </a:r>
            <a:r>
              <a:rPr lang="en-US" sz="2400" spc="300" dirty="0"/>
              <a:t>  </a:t>
            </a:r>
            <a:endParaRPr lang="en-ID" sz="2400" spc="300" dirty="0"/>
          </a:p>
        </p:txBody>
      </p:sp>
      <p:sp>
        <p:nvSpPr>
          <p:cNvPr id="9" name="TextBox 8">
            <a:extLst>
              <a:ext uri="{FF2B5EF4-FFF2-40B4-BE49-F238E27FC236}">
                <a16:creationId xmlns:a16="http://schemas.microsoft.com/office/drawing/2014/main" xmlns="" id="{13BEE06F-D347-5ACA-CE9C-142438BCD260}"/>
              </a:ext>
            </a:extLst>
          </p:cNvPr>
          <p:cNvSpPr txBox="1"/>
          <p:nvPr/>
        </p:nvSpPr>
        <p:spPr>
          <a:xfrm>
            <a:off x="457200" y="1549132"/>
            <a:ext cx="7924800" cy="1228028"/>
          </a:xfrm>
          <a:prstGeom prst="rect">
            <a:avLst/>
          </a:prstGeom>
          <a:noFill/>
        </p:spPr>
        <p:txBody>
          <a:bodyPr wrap="square">
            <a:spAutoFit/>
          </a:bodyPr>
          <a:lstStyle/>
          <a:p>
            <a:pPr algn="r">
              <a:lnSpc>
                <a:spcPct val="150000"/>
              </a:lnSpc>
            </a:pPr>
            <a:r>
              <a:rPr lang="ar-DZ" sz="2600" b="0" i="0" dirty="0">
                <a:solidFill>
                  <a:srgbClr val="000000"/>
                </a:solidFill>
                <a:effectLst/>
                <a:latin typeface="Adobe Naskh Medium"/>
                <a:cs typeface="+mj-cs"/>
              </a:rPr>
              <a:t>يٰٓاَيُّهَا الَّذِيْنَ اٰمَنُوْا قُوْٓا اَنْفُسَكُمْ وَاَهْلِيْكُمْ نَارًا وَّقُوْدُهَا النَّاسُ وَالْحِجَارَةُ عَلَيْهَا مَلٰۤىِٕكَةٌ غِلَاظٌ شِدَادٌ لَّا يَعْصُوْنَ اللّٰهَ مَآ اَمَرَهُمْ وَيَفْعَلُوْنَ مَا يُؤْمَرُوْنَ (الحريم:٦)</a:t>
            </a:r>
            <a:endParaRPr lang="en-ID" sz="2600" b="1" dirty="0">
              <a:latin typeface="Adobe Naskh Medium"/>
              <a:cs typeface="+mj-cs"/>
            </a:endParaRPr>
          </a:p>
        </p:txBody>
      </p:sp>
      <p:sp>
        <p:nvSpPr>
          <p:cNvPr id="10" name="TextBox 9">
            <a:extLst>
              <a:ext uri="{FF2B5EF4-FFF2-40B4-BE49-F238E27FC236}">
                <a16:creationId xmlns:a16="http://schemas.microsoft.com/office/drawing/2014/main" xmlns="" id="{DCD692E7-D1CE-6918-2DEA-0530BA4FFE3F}"/>
              </a:ext>
            </a:extLst>
          </p:cNvPr>
          <p:cNvSpPr txBox="1"/>
          <p:nvPr/>
        </p:nvSpPr>
        <p:spPr>
          <a:xfrm>
            <a:off x="799911" y="2897542"/>
            <a:ext cx="7772778" cy="1754326"/>
          </a:xfrm>
          <a:prstGeom prst="rect">
            <a:avLst/>
          </a:prstGeom>
          <a:noFill/>
        </p:spPr>
        <p:txBody>
          <a:bodyPr wrap="square">
            <a:spAutoFit/>
          </a:bodyPr>
          <a:lstStyle/>
          <a:p>
            <a:r>
              <a:rPr lang="en-ID" b="0" i="0" dirty="0" err="1">
                <a:solidFill>
                  <a:srgbClr val="555555"/>
                </a:solidFill>
                <a:effectLst/>
                <a:latin typeface="fontArab"/>
              </a:rPr>
              <a:t>Wahai</a:t>
            </a:r>
            <a:r>
              <a:rPr lang="en-ID" b="0" i="0" dirty="0">
                <a:solidFill>
                  <a:srgbClr val="555555"/>
                </a:solidFill>
                <a:effectLst/>
                <a:latin typeface="fontArab"/>
              </a:rPr>
              <a:t> orang-orang yang </a:t>
            </a:r>
            <a:r>
              <a:rPr lang="en-ID" b="0" i="0" dirty="0" err="1">
                <a:solidFill>
                  <a:srgbClr val="555555"/>
                </a:solidFill>
                <a:effectLst/>
                <a:latin typeface="fontArab"/>
              </a:rPr>
              <a:t>beriman</a:t>
            </a:r>
            <a:r>
              <a:rPr lang="en-ID" b="0" i="0" dirty="0">
                <a:solidFill>
                  <a:srgbClr val="555555"/>
                </a:solidFill>
                <a:effectLst/>
                <a:latin typeface="fontArab"/>
              </a:rPr>
              <a:t>! </a:t>
            </a:r>
            <a:r>
              <a:rPr lang="en-ID" b="0" i="0" dirty="0" err="1">
                <a:solidFill>
                  <a:srgbClr val="555555"/>
                </a:solidFill>
                <a:effectLst/>
                <a:latin typeface="fontArab"/>
              </a:rPr>
              <a:t>Peliharalah</a:t>
            </a:r>
            <a:r>
              <a:rPr lang="en-ID" b="0" i="0" dirty="0">
                <a:solidFill>
                  <a:srgbClr val="555555"/>
                </a:solidFill>
                <a:effectLst/>
                <a:latin typeface="fontArab"/>
              </a:rPr>
              <a:t> </a:t>
            </a:r>
            <a:r>
              <a:rPr lang="en-ID" b="0" i="0" dirty="0" err="1">
                <a:solidFill>
                  <a:srgbClr val="555555"/>
                </a:solidFill>
                <a:effectLst/>
                <a:latin typeface="fontArab"/>
              </a:rPr>
              <a:t>dirimu</a:t>
            </a:r>
            <a:r>
              <a:rPr lang="en-ID" b="0" i="0" dirty="0">
                <a:solidFill>
                  <a:srgbClr val="555555"/>
                </a:solidFill>
                <a:effectLst/>
                <a:latin typeface="fontArab"/>
              </a:rPr>
              <a:t> dan </a:t>
            </a:r>
            <a:r>
              <a:rPr lang="en-ID" b="0" i="0" dirty="0" err="1">
                <a:solidFill>
                  <a:srgbClr val="555555"/>
                </a:solidFill>
                <a:effectLst/>
                <a:latin typeface="fontArab"/>
              </a:rPr>
              <a:t>keluargamu</a:t>
            </a:r>
            <a:r>
              <a:rPr lang="en-ID" b="0" i="0" dirty="0">
                <a:solidFill>
                  <a:srgbClr val="555555"/>
                </a:solidFill>
                <a:effectLst/>
                <a:latin typeface="fontArab"/>
              </a:rPr>
              <a:t> </a:t>
            </a:r>
            <a:r>
              <a:rPr lang="en-ID" b="0" i="0" dirty="0" err="1">
                <a:solidFill>
                  <a:srgbClr val="555555"/>
                </a:solidFill>
                <a:effectLst/>
                <a:latin typeface="fontArab"/>
              </a:rPr>
              <a:t>dari</a:t>
            </a:r>
            <a:r>
              <a:rPr lang="en-ID" b="0" i="0" dirty="0">
                <a:solidFill>
                  <a:srgbClr val="555555"/>
                </a:solidFill>
                <a:effectLst/>
                <a:latin typeface="fontArab"/>
              </a:rPr>
              <a:t> </a:t>
            </a:r>
            <a:r>
              <a:rPr lang="en-ID" b="0" i="0" dirty="0" err="1">
                <a:solidFill>
                  <a:srgbClr val="555555"/>
                </a:solidFill>
                <a:effectLst/>
                <a:latin typeface="fontArab"/>
              </a:rPr>
              <a:t>api</a:t>
            </a:r>
            <a:r>
              <a:rPr lang="en-ID" b="0" i="0" dirty="0">
                <a:solidFill>
                  <a:srgbClr val="555555"/>
                </a:solidFill>
                <a:effectLst/>
                <a:latin typeface="fontArab"/>
              </a:rPr>
              <a:t> </a:t>
            </a:r>
            <a:r>
              <a:rPr lang="en-ID" b="0" i="0" dirty="0" err="1">
                <a:solidFill>
                  <a:srgbClr val="555555"/>
                </a:solidFill>
                <a:effectLst/>
                <a:latin typeface="fontArab"/>
              </a:rPr>
              <a:t>neraka</a:t>
            </a:r>
            <a:r>
              <a:rPr lang="en-ID" b="0" i="0" dirty="0">
                <a:solidFill>
                  <a:srgbClr val="555555"/>
                </a:solidFill>
                <a:effectLst/>
                <a:latin typeface="fontArab"/>
              </a:rPr>
              <a:t> yang </a:t>
            </a:r>
            <a:r>
              <a:rPr lang="en-ID" b="0" i="0" dirty="0" err="1">
                <a:solidFill>
                  <a:srgbClr val="555555"/>
                </a:solidFill>
                <a:effectLst/>
                <a:latin typeface="fontArab"/>
              </a:rPr>
              <a:t>bahan</a:t>
            </a:r>
            <a:r>
              <a:rPr lang="en-ID" b="0" i="0" dirty="0">
                <a:solidFill>
                  <a:srgbClr val="555555"/>
                </a:solidFill>
                <a:effectLst/>
                <a:latin typeface="fontArab"/>
              </a:rPr>
              <a:t> </a:t>
            </a:r>
            <a:r>
              <a:rPr lang="en-ID" b="0" i="0" dirty="0" err="1">
                <a:solidFill>
                  <a:srgbClr val="555555"/>
                </a:solidFill>
                <a:effectLst/>
                <a:latin typeface="fontArab"/>
              </a:rPr>
              <a:t>bakarnya</a:t>
            </a:r>
            <a:r>
              <a:rPr lang="en-ID" b="0" i="0" dirty="0">
                <a:solidFill>
                  <a:srgbClr val="555555"/>
                </a:solidFill>
                <a:effectLst/>
                <a:latin typeface="fontArab"/>
              </a:rPr>
              <a:t> </a:t>
            </a:r>
            <a:r>
              <a:rPr lang="en-ID" b="0" i="0" dirty="0" err="1">
                <a:solidFill>
                  <a:srgbClr val="555555"/>
                </a:solidFill>
                <a:effectLst/>
                <a:latin typeface="fontArab"/>
              </a:rPr>
              <a:t>adalah</a:t>
            </a:r>
            <a:r>
              <a:rPr lang="en-ID" b="0" i="0" dirty="0">
                <a:solidFill>
                  <a:srgbClr val="555555"/>
                </a:solidFill>
                <a:effectLst/>
                <a:latin typeface="fontArab"/>
              </a:rPr>
              <a:t> </a:t>
            </a:r>
            <a:r>
              <a:rPr lang="en-ID" b="0" i="0" dirty="0" err="1">
                <a:solidFill>
                  <a:srgbClr val="555555"/>
                </a:solidFill>
                <a:effectLst/>
                <a:latin typeface="fontArab"/>
              </a:rPr>
              <a:t>manusia</a:t>
            </a:r>
            <a:r>
              <a:rPr lang="en-ID" b="0" i="0" dirty="0">
                <a:solidFill>
                  <a:srgbClr val="555555"/>
                </a:solidFill>
                <a:effectLst/>
                <a:latin typeface="fontArab"/>
              </a:rPr>
              <a:t> dan batu; </a:t>
            </a:r>
            <a:r>
              <a:rPr lang="en-ID" b="0" i="0" dirty="0" err="1">
                <a:solidFill>
                  <a:srgbClr val="555555"/>
                </a:solidFill>
                <a:effectLst/>
                <a:latin typeface="fontArab"/>
              </a:rPr>
              <a:t>penjaganya</a:t>
            </a:r>
            <a:r>
              <a:rPr lang="en-ID" b="0" i="0" dirty="0">
                <a:solidFill>
                  <a:srgbClr val="555555"/>
                </a:solidFill>
                <a:effectLst/>
                <a:latin typeface="fontArab"/>
              </a:rPr>
              <a:t> </a:t>
            </a:r>
            <a:r>
              <a:rPr lang="en-ID" b="0" i="0" dirty="0" err="1">
                <a:solidFill>
                  <a:srgbClr val="555555"/>
                </a:solidFill>
                <a:effectLst/>
                <a:latin typeface="fontArab"/>
              </a:rPr>
              <a:t>malaikat-malaikat</a:t>
            </a:r>
            <a:r>
              <a:rPr lang="en-ID" b="0" i="0" dirty="0">
                <a:solidFill>
                  <a:srgbClr val="555555"/>
                </a:solidFill>
                <a:effectLst/>
                <a:latin typeface="fontArab"/>
              </a:rPr>
              <a:t> yang </a:t>
            </a:r>
            <a:r>
              <a:rPr lang="en-ID" b="0" i="0" dirty="0" err="1">
                <a:solidFill>
                  <a:srgbClr val="555555"/>
                </a:solidFill>
                <a:effectLst/>
                <a:latin typeface="fontArab"/>
              </a:rPr>
              <a:t>kasar</a:t>
            </a:r>
            <a:r>
              <a:rPr lang="en-ID" b="0" i="0" dirty="0">
                <a:solidFill>
                  <a:srgbClr val="555555"/>
                </a:solidFill>
                <a:effectLst/>
                <a:latin typeface="fontArab"/>
              </a:rPr>
              <a:t>, dan </a:t>
            </a:r>
            <a:r>
              <a:rPr lang="en-ID" b="0" i="0" dirty="0" err="1">
                <a:solidFill>
                  <a:srgbClr val="555555"/>
                </a:solidFill>
                <a:effectLst/>
                <a:latin typeface="fontArab"/>
              </a:rPr>
              <a:t>keras</a:t>
            </a:r>
            <a:r>
              <a:rPr lang="en-ID" b="0" i="0" dirty="0">
                <a:solidFill>
                  <a:srgbClr val="555555"/>
                </a:solidFill>
                <a:effectLst/>
                <a:latin typeface="fontArab"/>
              </a:rPr>
              <a:t>, yang </a:t>
            </a:r>
            <a:r>
              <a:rPr lang="en-ID" b="0" i="0" dirty="0" err="1">
                <a:solidFill>
                  <a:srgbClr val="555555"/>
                </a:solidFill>
                <a:effectLst/>
                <a:latin typeface="fontArab"/>
              </a:rPr>
              <a:t>tidak</a:t>
            </a:r>
            <a:r>
              <a:rPr lang="en-ID" b="0" i="0" dirty="0">
                <a:solidFill>
                  <a:srgbClr val="555555"/>
                </a:solidFill>
                <a:effectLst/>
                <a:latin typeface="fontArab"/>
              </a:rPr>
              <a:t> </a:t>
            </a:r>
            <a:r>
              <a:rPr lang="en-ID" b="0" i="0" dirty="0" err="1">
                <a:solidFill>
                  <a:srgbClr val="555555"/>
                </a:solidFill>
                <a:effectLst/>
                <a:latin typeface="fontArab"/>
              </a:rPr>
              <a:t>durhaka</a:t>
            </a:r>
            <a:r>
              <a:rPr lang="en-ID" b="0" i="0" dirty="0">
                <a:solidFill>
                  <a:srgbClr val="555555"/>
                </a:solidFill>
                <a:effectLst/>
                <a:latin typeface="fontArab"/>
              </a:rPr>
              <a:t> </a:t>
            </a:r>
            <a:r>
              <a:rPr lang="en-ID" b="0" i="0" dirty="0" err="1">
                <a:solidFill>
                  <a:srgbClr val="555555"/>
                </a:solidFill>
                <a:effectLst/>
                <a:latin typeface="fontArab"/>
              </a:rPr>
              <a:t>kepada</a:t>
            </a:r>
            <a:r>
              <a:rPr lang="en-ID" b="0" i="0" dirty="0">
                <a:solidFill>
                  <a:srgbClr val="555555"/>
                </a:solidFill>
                <a:effectLst/>
                <a:latin typeface="fontArab"/>
              </a:rPr>
              <a:t> Allah </a:t>
            </a:r>
            <a:r>
              <a:rPr lang="en-ID" b="0" i="0" dirty="0" err="1">
                <a:solidFill>
                  <a:srgbClr val="555555"/>
                </a:solidFill>
                <a:effectLst/>
                <a:latin typeface="fontArab"/>
              </a:rPr>
              <a:t>terhadap</a:t>
            </a:r>
            <a:r>
              <a:rPr lang="en-ID" b="0" i="0" dirty="0">
                <a:solidFill>
                  <a:srgbClr val="555555"/>
                </a:solidFill>
                <a:effectLst/>
                <a:latin typeface="fontArab"/>
              </a:rPr>
              <a:t> </a:t>
            </a:r>
            <a:r>
              <a:rPr lang="en-ID" b="0" i="0" dirty="0" err="1">
                <a:solidFill>
                  <a:srgbClr val="555555"/>
                </a:solidFill>
                <a:effectLst/>
                <a:latin typeface="fontArab"/>
              </a:rPr>
              <a:t>apa</a:t>
            </a:r>
            <a:r>
              <a:rPr lang="en-ID" b="0" i="0" dirty="0">
                <a:solidFill>
                  <a:srgbClr val="555555"/>
                </a:solidFill>
                <a:effectLst/>
                <a:latin typeface="fontArab"/>
              </a:rPr>
              <a:t> yang </a:t>
            </a:r>
            <a:r>
              <a:rPr lang="en-ID" b="0" i="0" dirty="0" err="1">
                <a:solidFill>
                  <a:srgbClr val="555555"/>
                </a:solidFill>
                <a:effectLst/>
                <a:latin typeface="fontArab"/>
              </a:rPr>
              <a:t>Dia</a:t>
            </a:r>
            <a:r>
              <a:rPr lang="en-ID" b="0" i="0" dirty="0">
                <a:solidFill>
                  <a:srgbClr val="555555"/>
                </a:solidFill>
                <a:effectLst/>
                <a:latin typeface="fontArab"/>
              </a:rPr>
              <a:t> </a:t>
            </a:r>
            <a:r>
              <a:rPr lang="en-ID" b="0" i="0" dirty="0" err="1">
                <a:solidFill>
                  <a:srgbClr val="555555"/>
                </a:solidFill>
                <a:effectLst/>
                <a:latin typeface="fontArab"/>
              </a:rPr>
              <a:t>perintahkan</a:t>
            </a:r>
            <a:r>
              <a:rPr lang="en-ID" b="0" i="0" dirty="0">
                <a:solidFill>
                  <a:srgbClr val="555555"/>
                </a:solidFill>
                <a:effectLst/>
                <a:latin typeface="fontArab"/>
              </a:rPr>
              <a:t> </a:t>
            </a:r>
            <a:r>
              <a:rPr lang="en-ID" b="0" i="0" dirty="0" err="1">
                <a:solidFill>
                  <a:srgbClr val="555555"/>
                </a:solidFill>
                <a:effectLst/>
                <a:latin typeface="fontArab"/>
              </a:rPr>
              <a:t>kepada</a:t>
            </a:r>
            <a:r>
              <a:rPr lang="en-ID" b="0" i="0" dirty="0">
                <a:solidFill>
                  <a:srgbClr val="555555"/>
                </a:solidFill>
                <a:effectLst/>
                <a:latin typeface="fontArab"/>
              </a:rPr>
              <a:t> </a:t>
            </a:r>
            <a:r>
              <a:rPr lang="en-ID" b="0" i="0" dirty="0" err="1">
                <a:solidFill>
                  <a:srgbClr val="555555"/>
                </a:solidFill>
                <a:effectLst/>
                <a:latin typeface="fontArab"/>
              </a:rPr>
              <a:t>mereka</a:t>
            </a:r>
            <a:r>
              <a:rPr lang="en-ID" b="0" i="0" dirty="0">
                <a:solidFill>
                  <a:srgbClr val="555555"/>
                </a:solidFill>
                <a:effectLst/>
                <a:latin typeface="fontArab"/>
              </a:rPr>
              <a:t> dan </a:t>
            </a:r>
            <a:r>
              <a:rPr lang="en-ID" b="0" i="0" dirty="0" err="1">
                <a:solidFill>
                  <a:srgbClr val="555555"/>
                </a:solidFill>
                <a:effectLst/>
                <a:latin typeface="fontArab"/>
              </a:rPr>
              <a:t>selalu</a:t>
            </a:r>
            <a:r>
              <a:rPr lang="en-ID" b="0" i="0" dirty="0">
                <a:solidFill>
                  <a:srgbClr val="555555"/>
                </a:solidFill>
                <a:effectLst/>
                <a:latin typeface="fontArab"/>
              </a:rPr>
              <a:t> </a:t>
            </a:r>
            <a:r>
              <a:rPr lang="en-ID" b="0" i="0" dirty="0" err="1">
                <a:solidFill>
                  <a:srgbClr val="555555"/>
                </a:solidFill>
                <a:effectLst/>
                <a:latin typeface="fontArab"/>
              </a:rPr>
              <a:t>mengerjakan</a:t>
            </a:r>
            <a:r>
              <a:rPr lang="en-ID" b="0" i="0" dirty="0">
                <a:solidFill>
                  <a:srgbClr val="555555"/>
                </a:solidFill>
                <a:effectLst/>
                <a:latin typeface="fontArab"/>
              </a:rPr>
              <a:t> </a:t>
            </a:r>
            <a:r>
              <a:rPr lang="en-ID" b="0" i="0" dirty="0" err="1">
                <a:solidFill>
                  <a:srgbClr val="555555"/>
                </a:solidFill>
                <a:effectLst/>
                <a:latin typeface="fontArab"/>
              </a:rPr>
              <a:t>apa</a:t>
            </a:r>
            <a:r>
              <a:rPr lang="en-ID" b="0" i="0" dirty="0">
                <a:solidFill>
                  <a:srgbClr val="555555"/>
                </a:solidFill>
                <a:effectLst/>
                <a:latin typeface="fontArab"/>
              </a:rPr>
              <a:t> yang </a:t>
            </a:r>
            <a:r>
              <a:rPr lang="en-ID" b="0" i="0" dirty="0" err="1">
                <a:solidFill>
                  <a:srgbClr val="555555"/>
                </a:solidFill>
                <a:effectLst/>
                <a:latin typeface="fontArab"/>
              </a:rPr>
              <a:t>diperintahkan</a:t>
            </a:r>
            <a:r>
              <a:rPr lang="en-ID" b="0" i="0" dirty="0">
                <a:solidFill>
                  <a:srgbClr val="555555"/>
                </a:solidFill>
                <a:effectLst/>
                <a:latin typeface="fontArab"/>
              </a:rPr>
              <a:t>.</a:t>
            </a:r>
            <a:r>
              <a:rPr lang="en-US" dirty="0">
                <a:solidFill>
                  <a:srgbClr val="555555"/>
                </a:solidFill>
                <a:latin typeface="fontArab"/>
              </a:rPr>
              <a:t> </a:t>
            </a:r>
            <a:r>
              <a:rPr lang="en-US" sz="1800" b="1" dirty="0"/>
              <a:t>(</a:t>
            </a:r>
            <a:r>
              <a:rPr lang="en-US" sz="1800" b="1" dirty="0" err="1"/>
              <a:t>Q.S.At-Tahrim</a:t>
            </a:r>
            <a:r>
              <a:rPr lang="en-US" sz="1800" b="1" dirty="0"/>
              <a:t>/66: 6)</a:t>
            </a:r>
            <a:endParaRPr lang="en-ID" sz="1800" b="1" dirty="0"/>
          </a:p>
          <a:p>
            <a:endParaRPr lang="en-ID" dirty="0">
              <a:latin typeface="+mj-lt"/>
            </a:endParaRPr>
          </a:p>
        </p:txBody>
      </p:sp>
    </p:spTree>
    <p:extLst>
      <p:ext uri="{BB962C8B-B14F-4D97-AF65-F5344CB8AC3E}">
        <p14:creationId xmlns:p14="http://schemas.microsoft.com/office/powerpoint/2010/main" val="290142830"/>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xmlns="" id="{A9EEA0BE-F384-17D6-5904-459D972ED72F}"/>
              </a:ext>
            </a:extLst>
          </p:cNvPr>
          <p:cNvSpPr txBox="1"/>
          <p:nvPr/>
        </p:nvSpPr>
        <p:spPr>
          <a:xfrm>
            <a:off x="6994110" y="4263542"/>
            <a:ext cx="2920468" cy="246221"/>
          </a:xfrm>
          <a:prstGeom prst="rect">
            <a:avLst/>
          </a:prstGeom>
          <a:noFill/>
        </p:spPr>
        <p:txBody>
          <a:bodyPr wrap="square" rtlCol="0">
            <a:spAutoFit/>
          </a:bodyPr>
          <a:lstStyle/>
          <a:p>
            <a:r>
              <a:rPr lang="en-US" sz="1000" dirty="0" err="1"/>
              <a:t>Sumber</a:t>
            </a:r>
            <a:r>
              <a:rPr lang="en-US" sz="1000" dirty="0"/>
              <a:t>: freepik.com/</a:t>
            </a:r>
            <a:r>
              <a:rPr lang="en-US" sz="1000" dirty="0" err="1"/>
              <a:t>brgfx</a:t>
            </a:r>
            <a:endParaRPr lang="en-ID" sz="10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 y="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grpSp>
        <p:nvGrpSpPr>
          <p:cNvPr id="4" name="Group 3"/>
          <p:cNvGrpSpPr/>
          <p:nvPr/>
        </p:nvGrpSpPr>
        <p:grpSpPr>
          <a:xfrm>
            <a:off x="152400" y="133350"/>
            <a:ext cx="7181005" cy="719269"/>
            <a:chOff x="152400" y="133350"/>
            <a:chExt cx="4469809" cy="719269"/>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133350"/>
              <a:ext cx="3343275" cy="719269"/>
            </a:xfrm>
            <a:prstGeom prst="rect">
              <a:avLst/>
            </a:prstGeom>
          </p:spPr>
        </p:pic>
        <p:sp>
          <p:nvSpPr>
            <p:cNvPr id="2" name="TextBox 1">
              <a:extLst>
                <a:ext uri="{FF2B5EF4-FFF2-40B4-BE49-F238E27FC236}">
                  <a16:creationId xmlns:a16="http://schemas.microsoft.com/office/drawing/2014/main" xmlns="" id="{343B2B88-9615-DC9B-03A6-8A8425ED6EAB}"/>
                </a:ext>
              </a:extLst>
            </p:cNvPr>
            <p:cNvSpPr txBox="1"/>
            <p:nvPr/>
          </p:nvSpPr>
          <p:spPr>
            <a:xfrm>
              <a:off x="964609" y="254973"/>
              <a:ext cx="3657600" cy="461665"/>
            </a:xfrm>
            <a:prstGeom prst="rect">
              <a:avLst/>
            </a:prstGeom>
            <a:noFill/>
          </p:spPr>
          <p:txBody>
            <a:bodyPr wrap="square" rtlCol="0">
              <a:spAutoFit/>
            </a:bodyPr>
            <a:lstStyle/>
            <a:p>
              <a:r>
                <a:rPr lang="en-US" sz="2400" b="1" spc="300" dirty="0">
                  <a:solidFill>
                    <a:schemeClr val="tx1">
                      <a:lumMod val="75000"/>
                      <a:lumOff val="25000"/>
                    </a:schemeClr>
                  </a:solidFill>
                  <a:latin typeface="+mj-lt"/>
                </a:rPr>
                <a:t>D. </a:t>
              </a:r>
              <a:r>
                <a:rPr lang="en-US" sz="2400" b="1" spc="300" dirty="0" err="1">
                  <a:solidFill>
                    <a:schemeClr val="tx1">
                      <a:lumMod val="75000"/>
                      <a:lumOff val="25000"/>
                    </a:schemeClr>
                  </a:solidFill>
                  <a:latin typeface="+mj-lt"/>
                </a:rPr>
                <a:t>Menjaga</a:t>
              </a:r>
              <a:r>
                <a:rPr lang="en-US" sz="2400" b="1" spc="300" dirty="0">
                  <a:solidFill>
                    <a:schemeClr val="tx1">
                      <a:lumMod val="75000"/>
                      <a:lumOff val="25000"/>
                    </a:schemeClr>
                  </a:solidFill>
                  <a:latin typeface="+mj-lt"/>
                </a:rPr>
                <a:t> </a:t>
              </a:r>
              <a:r>
                <a:rPr lang="en-US" sz="2400" b="1" spc="300" dirty="0" err="1">
                  <a:solidFill>
                    <a:schemeClr val="tx1">
                      <a:lumMod val="75000"/>
                      <a:lumOff val="25000"/>
                    </a:schemeClr>
                  </a:solidFill>
                  <a:latin typeface="+mj-lt"/>
                </a:rPr>
                <a:t>Keturunan</a:t>
              </a:r>
              <a:r>
                <a:rPr lang="en-US" sz="2400" b="1" spc="300" dirty="0">
                  <a:solidFill>
                    <a:schemeClr val="tx1">
                      <a:lumMod val="75000"/>
                      <a:lumOff val="25000"/>
                    </a:schemeClr>
                  </a:solidFill>
                  <a:latin typeface="+mj-lt"/>
                </a:rPr>
                <a:t> </a:t>
              </a:r>
              <a:endParaRPr lang="en-ID" sz="2400" b="1" spc="300" dirty="0">
                <a:solidFill>
                  <a:schemeClr val="tx1">
                    <a:lumMod val="75000"/>
                    <a:lumOff val="25000"/>
                  </a:schemeClr>
                </a:solidFill>
                <a:latin typeface="+mj-lt"/>
              </a:endParaRPr>
            </a:p>
          </p:txBody>
        </p:sp>
      </p:grpSp>
      <p:sp>
        <p:nvSpPr>
          <p:cNvPr id="5" name="Rectangle 4"/>
          <p:cNvSpPr/>
          <p:nvPr/>
        </p:nvSpPr>
        <p:spPr>
          <a:xfrm>
            <a:off x="762000" y="1154310"/>
            <a:ext cx="1820883" cy="400110"/>
          </a:xfrm>
          <a:prstGeom prst="rect">
            <a:avLst/>
          </a:prstGeom>
        </p:spPr>
        <p:txBody>
          <a:bodyPr wrap="square">
            <a:spAutoFit/>
          </a:bodyPr>
          <a:lstStyle/>
          <a:p>
            <a:pPr algn="ctr"/>
            <a:r>
              <a:rPr lang="en-US" sz="2000" b="1" spc="300" dirty="0" err="1">
                <a:solidFill>
                  <a:schemeClr val="bg2">
                    <a:lumMod val="50000"/>
                  </a:schemeClr>
                </a:solidFill>
              </a:rPr>
              <a:t>Pengertian</a:t>
            </a:r>
            <a:r>
              <a:rPr lang="en-US" sz="2000" b="1" spc="300" dirty="0">
                <a:solidFill>
                  <a:schemeClr val="bg2">
                    <a:lumMod val="50000"/>
                  </a:schemeClr>
                </a:solidFill>
              </a:rPr>
              <a:t> </a:t>
            </a:r>
          </a:p>
        </p:txBody>
      </p:sp>
      <p:sp>
        <p:nvSpPr>
          <p:cNvPr id="6" name="Rectangle 5"/>
          <p:cNvSpPr/>
          <p:nvPr/>
        </p:nvSpPr>
        <p:spPr>
          <a:xfrm>
            <a:off x="2949798" y="1047750"/>
            <a:ext cx="5713654" cy="923330"/>
          </a:xfrm>
          <a:prstGeom prst="rect">
            <a:avLst/>
          </a:prstGeom>
        </p:spPr>
        <p:txBody>
          <a:bodyPr wrap="square">
            <a:spAutoFit/>
          </a:bodyPr>
          <a:lstStyle/>
          <a:p>
            <a:pPr marL="342900" indent="-342900">
              <a:buFont typeface="Wingdings" panose="05000000000000000000" pitchFamily="2" charset="2"/>
              <a:buChar char="§"/>
            </a:pPr>
            <a:r>
              <a:rPr lang="en-US" dirty="0" err="1"/>
              <a:t>Menjaga</a:t>
            </a:r>
            <a:r>
              <a:rPr lang="en-US" dirty="0"/>
              <a:t> </a:t>
            </a:r>
            <a:r>
              <a:rPr lang="en-US" dirty="0" err="1"/>
              <a:t>keturunan</a:t>
            </a:r>
            <a:r>
              <a:rPr lang="en-US" dirty="0"/>
              <a:t> </a:t>
            </a:r>
            <a:r>
              <a:rPr lang="en-US" dirty="0" err="1"/>
              <a:t>berarti</a:t>
            </a:r>
            <a:r>
              <a:rPr lang="en-US" dirty="0"/>
              <a:t> </a:t>
            </a:r>
            <a:r>
              <a:rPr lang="en-US" dirty="0" err="1"/>
              <a:t>melindungi</a:t>
            </a:r>
            <a:r>
              <a:rPr lang="en-US" dirty="0"/>
              <a:t> </a:t>
            </a:r>
            <a:r>
              <a:rPr lang="en-US" dirty="0" err="1"/>
              <a:t>keturunan</a:t>
            </a:r>
            <a:r>
              <a:rPr lang="en-US" dirty="0"/>
              <a:t> </a:t>
            </a:r>
            <a:r>
              <a:rPr lang="en-US" dirty="0" err="1"/>
              <a:t>atau</a:t>
            </a:r>
            <a:r>
              <a:rPr lang="en-US" dirty="0"/>
              <a:t> </a:t>
            </a:r>
            <a:r>
              <a:rPr lang="en-US" dirty="0" err="1"/>
              <a:t>keluarga</a:t>
            </a:r>
            <a:r>
              <a:rPr lang="en-US" dirty="0"/>
              <a:t> </a:t>
            </a:r>
            <a:r>
              <a:rPr lang="en-US" dirty="0" err="1"/>
              <a:t>dari</a:t>
            </a:r>
            <a:r>
              <a:rPr lang="en-US" dirty="0"/>
              <a:t> </a:t>
            </a:r>
            <a:r>
              <a:rPr lang="en-US" dirty="0" err="1"/>
              <a:t>sesuatu</a:t>
            </a:r>
            <a:r>
              <a:rPr lang="en-US" dirty="0"/>
              <a:t> yang </a:t>
            </a:r>
            <a:r>
              <a:rPr lang="en-US" dirty="0" err="1"/>
              <a:t>menimbulkan</a:t>
            </a:r>
            <a:r>
              <a:rPr lang="en-US" dirty="0"/>
              <a:t> </a:t>
            </a:r>
            <a:r>
              <a:rPr lang="en-US" dirty="0" err="1"/>
              <a:t>keburukan</a:t>
            </a:r>
            <a:r>
              <a:rPr lang="en-US" dirty="0"/>
              <a:t>.</a:t>
            </a:r>
          </a:p>
          <a:p>
            <a:pPr marL="342900" indent="-342900">
              <a:buFont typeface="Wingdings" panose="05000000000000000000" pitchFamily="2" charset="2"/>
              <a:buChar char="§"/>
            </a:pPr>
            <a:r>
              <a:rPr lang="en-US" dirty="0" err="1"/>
              <a:t>Menjaga</a:t>
            </a:r>
            <a:r>
              <a:rPr lang="en-US" dirty="0"/>
              <a:t> </a:t>
            </a:r>
            <a:r>
              <a:rPr lang="en-US" dirty="0" err="1"/>
              <a:t>nama</a:t>
            </a:r>
            <a:r>
              <a:rPr lang="en-US" dirty="0"/>
              <a:t> </a:t>
            </a:r>
            <a:r>
              <a:rPr lang="en-US" dirty="0" err="1"/>
              <a:t>baik</a:t>
            </a:r>
            <a:r>
              <a:rPr lang="en-US" dirty="0"/>
              <a:t> </a:t>
            </a:r>
            <a:r>
              <a:rPr lang="en-US" dirty="0" err="1"/>
              <a:t>keluarga</a:t>
            </a:r>
            <a:r>
              <a:rPr lang="en-US" dirty="0"/>
              <a:t> </a:t>
            </a:r>
            <a:endParaRPr lang="en-ID" dirty="0"/>
          </a:p>
        </p:txBody>
      </p:sp>
      <p:sp>
        <p:nvSpPr>
          <p:cNvPr id="7" name="Rectangle 6"/>
          <p:cNvSpPr/>
          <p:nvPr/>
        </p:nvSpPr>
        <p:spPr>
          <a:xfrm>
            <a:off x="22860" y="2571750"/>
            <a:ext cx="3046654" cy="707886"/>
          </a:xfrm>
          <a:prstGeom prst="rect">
            <a:avLst/>
          </a:prstGeom>
        </p:spPr>
        <p:txBody>
          <a:bodyPr wrap="square">
            <a:spAutoFit/>
          </a:bodyPr>
          <a:lstStyle/>
          <a:p>
            <a:pPr algn="ctr"/>
            <a:r>
              <a:rPr lang="en-US" sz="2000" b="1" spc="300" dirty="0">
                <a:solidFill>
                  <a:schemeClr val="bg2">
                    <a:lumMod val="50000"/>
                  </a:schemeClr>
                </a:solidFill>
                <a:latin typeface="+mj-lt"/>
              </a:rPr>
              <a:t>Cara </a:t>
            </a:r>
          </a:p>
          <a:p>
            <a:pPr algn="ctr"/>
            <a:r>
              <a:rPr lang="en-US" sz="2000" b="1" spc="300" dirty="0" err="1">
                <a:solidFill>
                  <a:schemeClr val="bg2">
                    <a:lumMod val="50000"/>
                  </a:schemeClr>
                </a:solidFill>
                <a:latin typeface="+mj-lt"/>
              </a:rPr>
              <a:t>Menjaga</a:t>
            </a:r>
            <a:r>
              <a:rPr lang="en-US" sz="2000" b="1" spc="300" dirty="0">
                <a:solidFill>
                  <a:schemeClr val="bg2">
                    <a:lumMod val="50000"/>
                  </a:schemeClr>
                </a:solidFill>
                <a:latin typeface="+mj-lt"/>
              </a:rPr>
              <a:t> </a:t>
            </a:r>
            <a:r>
              <a:rPr lang="en-US" sz="2000" b="1" spc="300" dirty="0" err="1">
                <a:solidFill>
                  <a:schemeClr val="bg2">
                    <a:lumMod val="50000"/>
                  </a:schemeClr>
                </a:solidFill>
                <a:latin typeface="+mj-lt"/>
              </a:rPr>
              <a:t>Keturunan</a:t>
            </a:r>
            <a:r>
              <a:rPr lang="en-US" sz="2000" b="1" spc="300" dirty="0">
                <a:solidFill>
                  <a:schemeClr val="bg2">
                    <a:lumMod val="50000"/>
                  </a:schemeClr>
                </a:solidFill>
                <a:latin typeface="+mj-lt"/>
              </a:rPr>
              <a:t> </a:t>
            </a:r>
          </a:p>
        </p:txBody>
      </p:sp>
      <p:sp>
        <p:nvSpPr>
          <p:cNvPr id="8" name="Rectangle 7"/>
          <p:cNvSpPr/>
          <p:nvPr/>
        </p:nvSpPr>
        <p:spPr>
          <a:xfrm>
            <a:off x="2949798" y="2467721"/>
            <a:ext cx="3984401" cy="2031325"/>
          </a:xfrm>
          <a:prstGeom prst="rect">
            <a:avLst/>
          </a:prstGeom>
        </p:spPr>
        <p:txBody>
          <a:bodyPr wrap="square">
            <a:spAutoFit/>
          </a:bodyPr>
          <a:lstStyle/>
          <a:p>
            <a:pPr marL="285750" indent="-285750">
              <a:buFont typeface="Wingdings" panose="05000000000000000000" pitchFamily="2" charset="2"/>
              <a:buChar char="§"/>
            </a:pPr>
            <a:r>
              <a:rPr lang="en-US" dirty="0" err="1"/>
              <a:t>Melakukan</a:t>
            </a:r>
            <a:r>
              <a:rPr lang="en-US" dirty="0"/>
              <a:t> </a:t>
            </a:r>
            <a:r>
              <a:rPr lang="en-US" dirty="0" err="1"/>
              <a:t>pernikahan</a:t>
            </a:r>
            <a:r>
              <a:rPr lang="en-US" dirty="0"/>
              <a:t> yang </a:t>
            </a:r>
            <a:r>
              <a:rPr lang="en-US" dirty="0" err="1"/>
              <a:t>sah</a:t>
            </a:r>
            <a:r>
              <a:rPr lang="en-US" dirty="0"/>
              <a:t>.</a:t>
            </a:r>
          </a:p>
          <a:p>
            <a:pPr marL="285750" indent="-285750">
              <a:buFont typeface="Wingdings" panose="05000000000000000000" pitchFamily="2" charset="2"/>
              <a:buChar char="§"/>
            </a:pPr>
            <a:r>
              <a:rPr lang="en-US" dirty="0" err="1"/>
              <a:t>Menjauhkan</a:t>
            </a:r>
            <a:r>
              <a:rPr lang="en-US" dirty="0"/>
              <a:t> </a:t>
            </a:r>
            <a:r>
              <a:rPr lang="en-US" dirty="0" err="1"/>
              <a:t>dari</a:t>
            </a:r>
            <a:r>
              <a:rPr lang="en-US" dirty="0"/>
              <a:t> </a:t>
            </a:r>
            <a:r>
              <a:rPr lang="en-US" dirty="0" err="1"/>
              <a:t>perilaku</a:t>
            </a:r>
            <a:r>
              <a:rPr lang="en-US" dirty="0"/>
              <a:t> </a:t>
            </a:r>
            <a:r>
              <a:rPr lang="en-US" dirty="0" err="1"/>
              <a:t>perzinaan</a:t>
            </a:r>
            <a:r>
              <a:rPr lang="en-US" dirty="0"/>
              <a:t>.</a:t>
            </a:r>
          </a:p>
          <a:p>
            <a:pPr marL="285750" indent="-285750">
              <a:buFont typeface="Wingdings" panose="05000000000000000000" pitchFamily="2" charset="2"/>
              <a:buChar char="§"/>
            </a:pPr>
            <a:r>
              <a:rPr lang="en-US" dirty="0" err="1"/>
              <a:t>Malakukan</a:t>
            </a:r>
            <a:r>
              <a:rPr lang="en-US" dirty="0"/>
              <a:t> proses </a:t>
            </a:r>
            <a:r>
              <a:rPr lang="en-US" dirty="0" err="1"/>
              <a:t>pinangan</a:t>
            </a:r>
            <a:r>
              <a:rPr lang="en-US" dirty="0"/>
              <a:t> yang </a:t>
            </a:r>
            <a:r>
              <a:rPr lang="en-US" dirty="0" err="1"/>
              <a:t>Islami</a:t>
            </a:r>
            <a:r>
              <a:rPr lang="en-US" dirty="0"/>
              <a:t>.</a:t>
            </a:r>
          </a:p>
          <a:p>
            <a:pPr marL="285750" indent="-285750">
              <a:buFont typeface="Wingdings" panose="05000000000000000000" pitchFamily="2" charset="2"/>
              <a:buChar char="§"/>
            </a:pPr>
            <a:r>
              <a:rPr lang="en-US" dirty="0" err="1"/>
              <a:t>Mendidik</a:t>
            </a:r>
            <a:r>
              <a:rPr lang="en-US" dirty="0"/>
              <a:t> </a:t>
            </a:r>
            <a:r>
              <a:rPr lang="en-US" dirty="0" err="1"/>
              <a:t>keturunan</a:t>
            </a:r>
            <a:r>
              <a:rPr lang="en-US" dirty="0"/>
              <a:t> </a:t>
            </a:r>
            <a:r>
              <a:rPr lang="en-US" dirty="0" err="1"/>
              <a:t>berakhlakul</a:t>
            </a:r>
            <a:r>
              <a:rPr lang="en-US" dirty="0"/>
              <a:t> </a:t>
            </a:r>
            <a:r>
              <a:rPr lang="en-US" dirty="0" err="1"/>
              <a:t>karimah</a:t>
            </a:r>
            <a:r>
              <a:rPr lang="en-US" dirty="0"/>
              <a:t>.</a:t>
            </a:r>
          </a:p>
          <a:p>
            <a:pPr marL="285750" indent="-285750">
              <a:buFont typeface="Wingdings" panose="05000000000000000000" pitchFamily="2" charset="2"/>
              <a:buChar char="§"/>
            </a:pPr>
            <a:r>
              <a:rPr lang="en-US" dirty="0" err="1"/>
              <a:t>Berperilaku</a:t>
            </a:r>
            <a:r>
              <a:rPr lang="en-US" dirty="0"/>
              <a:t> </a:t>
            </a:r>
            <a:r>
              <a:rPr lang="en-US" dirty="0" err="1"/>
              <a:t>baik</a:t>
            </a:r>
            <a:r>
              <a:rPr lang="en-US" dirty="0"/>
              <a:t> </a:t>
            </a:r>
            <a:r>
              <a:rPr lang="en-US" dirty="0" err="1"/>
              <a:t>dalam</a:t>
            </a:r>
            <a:r>
              <a:rPr lang="en-US" dirty="0"/>
              <a:t> </a:t>
            </a:r>
            <a:r>
              <a:rPr lang="en-US" dirty="0" err="1"/>
              <a:t>masyarakat</a:t>
            </a:r>
            <a:r>
              <a:rPr lang="en-US" dirty="0"/>
              <a:t>. </a:t>
            </a:r>
            <a:endParaRPr lang="en-ID" dirty="0"/>
          </a:p>
        </p:txBody>
      </p:sp>
      <p:pic>
        <p:nvPicPr>
          <p:cNvPr id="9218" name="Picture 2" descr="Sticker template with muslim family cartoon character Free Vector">
            <a:extLst>
              <a:ext uri="{FF2B5EF4-FFF2-40B4-BE49-F238E27FC236}">
                <a16:creationId xmlns:a16="http://schemas.microsoft.com/office/drawing/2014/main" xmlns="" id="{3C79D8A6-8458-7AD6-B45F-8D834F1776A4}"/>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473" b="92652" l="6439" r="93159">
                        <a14:foregroundMark x1="31388" y1="8626" x2="30382" y2="12460"/>
                        <a14:foregroundMark x1="34608" y1="4473" x2="35614" y2="5112"/>
                        <a14:foregroundMark x1="88330" y1="66933" x2="93360" y2="70447"/>
                        <a14:foregroundMark x1="13883" y1="90575" x2="17304" y2="92652"/>
                        <a14:foregroundMark x1="8451" y1="46326" x2="8451" y2="51278"/>
                        <a14:foregroundMark x1="7042" y1="67891" x2="6439" y2="72045"/>
                      </a14:backgroundRemoval>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680732" y="1698696"/>
            <a:ext cx="2222994" cy="2800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3583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500"/>
                                        <p:tgtEl>
                                          <p:spTgt spid="8">
                                            <p:txEl>
                                              <p:pRg st="1" end="1"/>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Effect transition="in" filter="fade">
                                      <p:cBhvr>
                                        <p:cTn id="31" dur="500"/>
                                        <p:tgtEl>
                                          <p:spTgt spid="8">
                                            <p:txEl>
                                              <p:pRg st="2" end="2"/>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xEl>
                                              <p:pRg st="3" end="3"/>
                                            </p:txEl>
                                          </p:spTgt>
                                        </p:tgtEl>
                                        <p:attrNameLst>
                                          <p:attrName>style.visibility</p:attrName>
                                        </p:attrNameLst>
                                      </p:cBhvr>
                                      <p:to>
                                        <p:strVal val="visible"/>
                                      </p:to>
                                    </p:set>
                                    <p:animEffect transition="in" filter="fade">
                                      <p:cBhvr>
                                        <p:cTn id="35" dur="500"/>
                                        <p:tgtEl>
                                          <p:spTgt spid="8">
                                            <p:txEl>
                                              <p:pRg st="3" end="3"/>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xEl>
                                              <p:pRg st="4" end="4"/>
                                            </p:txEl>
                                          </p:spTgt>
                                        </p:tgtEl>
                                        <p:attrNameLst>
                                          <p:attrName>style.visibility</p:attrName>
                                        </p:attrNameLst>
                                      </p:cBhvr>
                                      <p:to>
                                        <p:strVal val="visible"/>
                                      </p:to>
                                    </p:set>
                                    <p:animEffect transition="in" filter="fade">
                                      <p:cBhvr>
                                        <p:cTn id="3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6" name="TextBox 5">
            <a:extLst>
              <a:ext uri="{FF2B5EF4-FFF2-40B4-BE49-F238E27FC236}">
                <a16:creationId xmlns:a16="http://schemas.microsoft.com/office/drawing/2014/main" xmlns="" id="{D866B495-0F8F-1175-5C1E-FE4FCC1569E9}"/>
              </a:ext>
            </a:extLst>
          </p:cNvPr>
          <p:cNvSpPr txBox="1"/>
          <p:nvPr/>
        </p:nvSpPr>
        <p:spPr>
          <a:xfrm>
            <a:off x="7101598" y="4387297"/>
            <a:ext cx="3127816" cy="261610"/>
          </a:xfrm>
          <a:prstGeom prst="rect">
            <a:avLst/>
          </a:prstGeom>
          <a:noFill/>
        </p:spPr>
        <p:txBody>
          <a:bodyPr wrap="square" rtlCol="0">
            <a:spAutoFit/>
          </a:bodyPr>
          <a:lstStyle/>
          <a:p>
            <a:r>
              <a:rPr lang="en-US" sz="1050" dirty="0" err="1"/>
              <a:t>Sumber</a:t>
            </a:r>
            <a:r>
              <a:rPr lang="en-US" sz="1050" dirty="0"/>
              <a:t>: freepik.com/</a:t>
            </a:r>
            <a:r>
              <a:rPr lang="en-US" sz="1050" dirty="0" err="1"/>
              <a:t>odua</a:t>
            </a:r>
            <a:endParaRPr lang="en-ID" sz="1050" dirty="0"/>
          </a:p>
        </p:txBody>
      </p:sp>
      <p:pic>
        <p:nvPicPr>
          <p:cNvPr id="22" name="Picture 21">
            <a:extLst>
              <a:ext uri="{FF2B5EF4-FFF2-40B4-BE49-F238E27FC236}">
                <a16:creationId xmlns:a16="http://schemas.microsoft.com/office/drawing/2014/main" xmlns="" id="{8F8CAECB-207F-AA42-C93B-9E6B7EAB1A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244" cy="5143500"/>
          </a:xfrm>
          <a:prstGeom prst="rect">
            <a:avLst/>
          </a:prstGeom>
        </p:spPr>
      </p:pic>
      <p:grpSp>
        <p:nvGrpSpPr>
          <p:cNvPr id="12" name="Group 11">
            <a:extLst>
              <a:ext uri="{FF2B5EF4-FFF2-40B4-BE49-F238E27FC236}">
                <a16:creationId xmlns:a16="http://schemas.microsoft.com/office/drawing/2014/main" xmlns="" id="{9BAE21E1-0648-5CDA-0A0D-55D58D7B980E}"/>
              </a:ext>
            </a:extLst>
          </p:cNvPr>
          <p:cNvGrpSpPr/>
          <p:nvPr/>
        </p:nvGrpSpPr>
        <p:grpSpPr>
          <a:xfrm>
            <a:off x="1981200" y="105219"/>
            <a:ext cx="5715000" cy="735954"/>
            <a:chOff x="152399" y="133351"/>
            <a:chExt cx="4356222" cy="660671"/>
          </a:xfrm>
        </p:grpSpPr>
        <p:pic>
          <p:nvPicPr>
            <p:cNvPr id="13" name="Picture 12">
              <a:extLst>
                <a:ext uri="{FF2B5EF4-FFF2-40B4-BE49-F238E27FC236}">
                  <a16:creationId xmlns:a16="http://schemas.microsoft.com/office/drawing/2014/main" xmlns="" id="{60C5B196-B678-025D-C4CE-7326AE03D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399" y="133351"/>
              <a:ext cx="3749811" cy="660671"/>
            </a:xfrm>
            <a:prstGeom prst="rect">
              <a:avLst/>
            </a:prstGeom>
          </p:spPr>
        </p:pic>
        <p:sp>
          <p:nvSpPr>
            <p:cNvPr id="14" name="TextBox 13">
              <a:extLst>
                <a:ext uri="{FF2B5EF4-FFF2-40B4-BE49-F238E27FC236}">
                  <a16:creationId xmlns:a16="http://schemas.microsoft.com/office/drawing/2014/main" xmlns="" id="{FA00FB41-5E18-C716-87FC-231A2E802E71}"/>
                </a:ext>
              </a:extLst>
            </p:cNvPr>
            <p:cNvSpPr txBox="1"/>
            <p:nvPr/>
          </p:nvSpPr>
          <p:spPr>
            <a:xfrm>
              <a:off x="851021" y="264120"/>
              <a:ext cx="3657600" cy="510132"/>
            </a:xfrm>
            <a:prstGeom prst="rect">
              <a:avLst/>
            </a:prstGeom>
            <a:noFill/>
          </p:spPr>
          <p:txBody>
            <a:bodyPr wrap="square" rtlCol="0">
              <a:spAutoFit/>
            </a:bodyPr>
            <a:lstStyle/>
            <a:p>
              <a:r>
                <a:rPr lang="en-US" sz="2400" b="1" spc="300" dirty="0">
                  <a:solidFill>
                    <a:schemeClr val="tx1">
                      <a:lumMod val="75000"/>
                      <a:lumOff val="25000"/>
                    </a:schemeClr>
                  </a:solidFill>
                  <a:latin typeface="+mj-lt"/>
                </a:rPr>
                <a:t>D. </a:t>
              </a:r>
              <a:r>
                <a:rPr lang="en-US" sz="2400" b="1" spc="300" dirty="0" err="1">
                  <a:solidFill>
                    <a:schemeClr val="tx1">
                      <a:lumMod val="75000"/>
                      <a:lumOff val="25000"/>
                    </a:schemeClr>
                  </a:solidFill>
                  <a:latin typeface="+mj-lt"/>
                </a:rPr>
                <a:t>Menjaga</a:t>
              </a:r>
              <a:r>
                <a:rPr lang="en-US" sz="2400" b="1" spc="300" dirty="0">
                  <a:solidFill>
                    <a:schemeClr val="tx1">
                      <a:lumMod val="75000"/>
                      <a:lumOff val="25000"/>
                    </a:schemeClr>
                  </a:solidFill>
                  <a:latin typeface="+mj-lt"/>
                </a:rPr>
                <a:t> </a:t>
              </a:r>
              <a:r>
                <a:rPr lang="en-US" sz="2400" b="1" spc="300" dirty="0" err="1">
                  <a:solidFill>
                    <a:schemeClr val="tx1">
                      <a:lumMod val="75000"/>
                      <a:lumOff val="25000"/>
                    </a:schemeClr>
                  </a:solidFill>
                  <a:latin typeface="+mj-lt"/>
                </a:rPr>
                <a:t>Keturunan</a:t>
              </a:r>
              <a:r>
                <a:rPr lang="en-US" sz="2400" b="1" spc="300" dirty="0">
                  <a:solidFill>
                    <a:schemeClr val="tx1">
                      <a:lumMod val="75000"/>
                      <a:lumOff val="25000"/>
                    </a:schemeClr>
                  </a:solidFill>
                  <a:latin typeface="+mj-lt"/>
                </a:rPr>
                <a:t> </a:t>
              </a:r>
              <a:endParaRPr lang="en-ID" sz="2400" b="1" spc="300" dirty="0">
                <a:solidFill>
                  <a:schemeClr val="tx1">
                    <a:lumMod val="75000"/>
                    <a:lumOff val="25000"/>
                  </a:schemeClr>
                </a:solidFill>
                <a:latin typeface="+mj-lt"/>
              </a:endParaRPr>
            </a:p>
          </p:txBody>
        </p:sp>
      </p:grpSp>
      <p:sp>
        <p:nvSpPr>
          <p:cNvPr id="4" name="TextBox 3">
            <a:extLst>
              <a:ext uri="{FF2B5EF4-FFF2-40B4-BE49-F238E27FC236}">
                <a16:creationId xmlns:a16="http://schemas.microsoft.com/office/drawing/2014/main" xmlns="" id="{08C0F635-C501-3559-BC88-DEB520ACAB10}"/>
              </a:ext>
            </a:extLst>
          </p:cNvPr>
          <p:cNvSpPr txBox="1"/>
          <p:nvPr/>
        </p:nvSpPr>
        <p:spPr>
          <a:xfrm>
            <a:off x="547447" y="811974"/>
            <a:ext cx="3824046" cy="646331"/>
          </a:xfrm>
          <a:prstGeom prst="rect">
            <a:avLst/>
          </a:prstGeom>
          <a:noFill/>
        </p:spPr>
        <p:txBody>
          <a:bodyPr wrap="square" rtlCol="0">
            <a:spAutoFit/>
          </a:bodyPr>
          <a:lstStyle/>
          <a:p>
            <a:r>
              <a:rPr lang="en-US" b="1" spc="300" dirty="0" err="1">
                <a:solidFill>
                  <a:schemeClr val="accent4">
                    <a:lumMod val="75000"/>
                  </a:schemeClr>
                </a:solidFill>
              </a:rPr>
              <a:t>Manfaat</a:t>
            </a:r>
            <a:r>
              <a:rPr lang="en-US" b="1" spc="300" dirty="0">
                <a:solidFill>
                  <a:schemeClr val="accent4">
                    <a:lumMod val="75000"/>
                  </a:schemeClr>
                </a:solidFill>
              </a:rPr>
              <a:t> </a:t>
            </a:r>
            <a:r>
              <a:rPr lang="en-US" b="1" spc="300" dirty="0" err="1">
                <a:solidFill>
                  <a:schemeClr val="accent4">
                    <a:lumMod val="75000"/>
                  </a:schemeClr>
                </a:solidFill>
              </a:rPr>
              <a:t>Menjaga</a:t>
            </a:r>
            <a:r>
              <a:rPr lang="en-US" b="1" spc="300" dirty="0">
                <a:solidFill>
                  <a:schemeClr val="accent4">
                    <a:lumMod val="75000"/>
                  </a:schemeClr>
                </a:solidFill>
              </a:rPr>
              <a:t> </a:t>
            </a:r>
            <a:r>
              <a:rPr lang="en-US" b="1" spc="300" dirty="0" err="1">
                <a:solidFill>
                  <a:schemeClr val="accent4">
                    <a:lumMod val="75000"/>
                  </a:schemeClr>
                </a:solidFill>
              </a:rPr>
              <a:t>Keturunan</a:t>
            </a:r>
            <a:r>
              <a:rPr lang="en-US" b="1" spc="300" dirty="0">
                <a:solidFill>
                  <a:schemeClr val="accent4">
                    <a:lumMod val="75000"/>
                  </a:schemeClr>
                </a:solidFill>
              </a:rPr>
              <a:t> </a:t>
            </a:r>
            <a:endParaRPr lang="en-ID" b="1" spc="300" dirty="0">
              <a:solidFill>
                <a:schemeClr val="accent4">
                  <a:lumMod val="75000"/>
                </a:schemeClr>
              </a:solidFill>
            </a:endParaRPr>
          </a:p>
        </p:txBody>
      </p:sp>
      <p:sp>
        <p:nvSpPr>
          <p:cNvPr id="5" name="TextBox 4">
            <a:extLst>
              <a:ext uri="{FF2B5EF4-FFF2-40B4-BE49-F238E27FC236}">
                <a16:creationId xmlns:a16="http://schemas.microsoft.com/office/drawing/2014/main" xmlns="" id="{F63D6862-D4C5-9E23-1BDB-3B66F14C2C3D}"/>
              </a:ext>
            </a:extLst>
          </p:cNvPr>
          <p:cNvSpPr txBox="1"/>
          <p:nvPr/>
        </p:nvSpPr>
        <p:spPr>
          <a:xfrm>
            <a:off x="260580" y="1394856"/>
            <a:ext cx="4038602" cy="1631216"/>
          </a:xfrm>
          <a:prstGeom prst="rect">
            <a:avLst/>
          </a:prstGeom>
          <a:noFill/>
        </p:spPr>
        <p:txBody>
          <a:bodyPr wrap="square" rtlCol="0">
            <a:spAutoFit/>
          </a:bodyPr>
          <a:lstStyle/>
          <a:p>
            <a:pPr marL="285750" indent="-285750">
              <a:buFont typeface="Arial" panose="020B0604020202020204" pitchFamily="34" charset="0"/>
              <a:buChar char="•"/>
            </a:pPr>
            <a:r>
              <a:rPr lang="en-US" sz="1600" dirty="0" err="1"/>
              <a:t>Dapat</a:t>
            </a:r>
            <a:r>
              <a:rPr lang="en-US" sz="1600" dirty="0"/>
              <a:t> </a:t>
            </a:r>
            <a:r>
              <a:rPr lang="en-US" sz="1600" dirty="0" err="1"/>
              <a:t>terwujud</a:t>
            </a:r>
            <a:r>
              <a:rPr lang="en-US" sz="1600" dirty="0"/>
              <a:t> </a:t>
            </a:r>
            <a:r>
              <a:rPr lang="en-US" sz="1600" dirty="0" err="1"/>
              <a:t>keluarga</a:t>
            </a:r>
            <a:r>
              <a:rPr lang="en-US" sz="1600" dirty="0"/>
              <a:t> Sakinah, </a:t>
            </a:r>
            <a:r>
              <a:rPr lang="en-US" sz="1600" dirty="0" err="1"/>
              <a:t>mawaddah</a:t>
            </a:r>
            <a:r>
              <a:rPr lang="en-US" sz="1600" dirty="0"/>
              <a:t>, dan </a:t>
            </a:r>
            <a:r>
              <a:rPr lang="en-US" sz="1600" dirty="0" err="1"/>
              <a:t>rahmah</a:t>
            </a:r>
            <a:r>
              <a:rPr lang="en-US" sz="1600" dirty="0"/>
              <a:t>.</a:t>
            </a:r>
          </a:p>
          <a:p>
            <a:pPr marL="285750" indent="-285750">
              <a:buFont typeface="Arial" panose="020B0604020202020204" pitchFamily="34" charset="0"/>
              <a:buChar char="•"/>
            </a:pPr>
            <a:r>
              <a:rPr lang="en-US" sz="1600" dirty="0" err="1"/>
              <a:t>Dapat</a:t>
            </a:r>
            <a:r>
              <a:rPr lang="en-US" sz="1600" dirty="0"/>
              <a:t> </a:t>
            </a:r>
            <a:r>
              <a:rPr lang="en-US" sz="1600" dirty="0" err="1"/>
              <a:t>terlahirkan</a:t>
            </a:r>
            <a:r>
              <a:rPr lang="en-US" sz="1600" dirty="0"/>
              <a:t> </a:t>
            </a:r>
            <a:r>
              <a:rPr lang="en-US" sz="1600" dirty="0" err="1"/>
              <a:t>keturunan</a:t>
            </a:r>
            <a:r>
              <a:rPr lang="en-US" sz="1600" dirty="0"/>
              <a:t> yang </a:t>
            </a:r>
            <a:r>
              <a:rPr lang="en-US" sz="1600" dirty="0" err="1"/>
              <a:t>saleh</a:t>
            </a:r>
            <a:r>
              <a:rPr lang="en-US" sz="1600" dirty="0"/>
              <a:t> </a:t>
            </a:r>
            <a:r>
              <a:rPr lang="en-US" sz="1600" dirty="0" err="1"/>
              <a:t>salehah</a:t>
            </a:r>
            <a:r>
              <a:rPr lang="en-US" sz="1600" dirty="0"/>
              <a:t>.</a:t>
            </a:r>
          </a:p>
          <a:p>
            <a:pPr marL="285750" indent="-285750">
              <a:buFont typeface="Arial" panose="020B0604020202020204" pitchFamily="34" charset="0"/>
              <a:buChar char="•"/>
            </a:pPr>
            <a:r>
              <a:rPr lang="en-US" sz="1600" dirty="0" err="1"/>
              <a:t>Terwujud</a:t>
            </a:r>
            <a:r>
              <a:rPr lang="en-US" sz="1600" dirty="0"/>
              <a:t> </a:t>
            </a:r>
            <a:r>
              <a:rPr lang="en-US" sz="1600" dirty="0" err="1"/>
              <a:t>keturunan</a:t>
            </a:r>
            <a:r>
              <a:rPr lang="en-US" sz="1600" dirty="0"/>
              <a:t> yang </a:t>
            </a:r>
            <a:r>
              <a:rPr lang="en-US" sz="1600" dirty="0" err="1"/>
              <a:t>menyejukan</a:t>
            </a:r>
            <a:r>
              <a:rPr lang="en-US" sz="1600" dirty="0"/>
              <a:t> </a:t>
            </a:r>
            <a:r>
              <a:rPr lang="en-US" sz="1600" dirty="0" err="1"/>
              <a:t>hati</a:t>
            </a:r>
            <a:r>
              <a:rPr lang="en-US" sz="1600" dirty="0"/>
              <a:t>, </a:t>
            </a:r>
            <a:r>
              <a:rPr lang="en-US" sz="1600" dirty="0" err="1"/>
              <a:t>kuat</a:t>
            </a:r>
            <a:r>
              <a:rPr lang="en-US" sz="1600" dirty="0"/>
              <a:t>, dan </a:t>
            </a:r>
            <a:r>
              <a:rPr lang="en-US" sz="1600" dirty="0" err="1"/>
              <a:t>bermatabat</a:t>
            </a:r>
            <a:r>
              <a:rPr lang="en-US" sz="1600" dirty="0"/>
              <a:t>. </a:t>
            </a:r>
            <a:endParaRPr lang="en-ID" sz="1600" dirty="0"/>
          </a:p>
        </p:txBody>
      </p:sp>
      <p:sp>
        <p:nvSpPr>
          <p:cNvPr id="17" name="TextBox 16">
            <a:extLst>
              <a:ext uri="{FF2B5EF4-FFF2-40B4-BE49-F238E27FC236}">
                <a16:creationId xmlns:a16="http://schemas.microsoft.com/office/drawing/2014/main" xmlns="" id="{9AED8F05-6CC6-794E-942D-563EAB19A854}"/>
              </a:ext>
            </a:extLst>
          </p:cNvPr>
          <p:cNvSpPr txBox="1"/>
          <p:nvPr/>
        </p:nvSpPr>
        <p:spPr>
          <a:xfrm>
            <a:off x="533400" y="2933036"/>
            <a:ext cx="4219095" cy="646331"/>
          </a:xfrm>
          <a:prstGeom prst="rect">
            <a:avLst/>
          </a:prstGeom>
          <a:noFill/>
        </p:spPr>
        <p:txBody>
          <a:bodyPr wrap="square" rtlCol="0">
            <a:spAutoFit/>
          </a:bodyPr>
          <a:lstStyle/>
          <a:p>
            <a:r>
              <a:rPr lang="en-US" b="1" spc="300" dirty="0" err="1">
                <a:solidFill>
                  <a:schemeClr val="accent4">
                    <a:lumMod val="75000"/>
                  </a:schemeClr>
                </a:solidFill>
              </a:rPr>
              <a:t>Pelaksanaan</a:t>
            </a:r>
            <a:r>
              <a:rPr lang="en-US" b="1" spc="300" dirty="0">
                <a:solidFill>
                  <a:schemeClr val="accent4">
                    <a:lumMod val="75000"/>
                  </a:schemeClr>
                </a:solidFill>
              </a:rPr>
              <a:t> </a:t>
            </a:r>
            <a:r>
              <a:rPr lang="en-US" b="1" spc="300" dirty="0" err="1">
                <a:solidFill>
                  <a:schemeClr val="accent4">
                    <a:lumMod val="75000"/>
                  </a:schemeClr>
                </a:solidFill>
              </a:rPr>
              <a:t>Menjaga</a:t>
            </a:r>
            <a:r>
              <a:rPr lang="en-US" b="1" spc="300" dirty="0">
                <a:solidFill>
                  <a:schemeClr val="accent4">
                    <a:lumMod val="75000"/>
                  </a:schemeClr>
                </a:solidFill>
              </a:rPr>
              <a:t> </a:t>
            </a:r>
            <a:r>
              <a:rPr lang="en-US" b="1" spc="300" dirty="0" err="1">
                <a:solidFill>
                  <a:schemeClr val="accent4">
                    <a:lumMod val="75000"/>
                  </a:schemeClr>
                </a:solidFill>
              </a:rPr>
              <a:t>Keturunan</a:t>
            </a:r>
            <a:r>
              <a:rPr lang="en-US" b="1" spc="300" dirty="0">
                <a:solidFill>
                  <a:schemeClr val="accent4">
                    <a:lumMod val="75000"/>
                  </a:schemeClr>
                </a:solidFill>
              </a:rPr>
              <a:t> </a:t>
            </a:r>
            <a:endParaRPr lang="en-ID" b="1" spc="300" dirty="0">
              <a:solidFill>
                <a:schemeClr val="accent4">
                  <a:lumMod val="75000"/>
                </a:schemeClr>
              </a:solidFill>
            </a:endParaRPr>
          </a:p>
        </p:txBody>
      </p:sp>
      <p:sp>
        <p:nvSpPr>
          <p:cNvPr id="18" name="TextBox 17">
            <a:extLst>
              <a:ext uri="{FF2B5EF4-FFF2-40B4-BE49-F238E27FC236}">
                <a16:creationId xmlns:a16="http://schemas.microsoft.com/office/drawing/2014/main" xmlns="" id="{CD5FC39C-4D43-7B00-9DF8-32047E483488}"/>
              </a:ext>
            </a:extLst>
          </p:cNvPr>
          <p:cNvSpPr txBox="1"/>
          <p:nvPr/>
        </p:nvSpPr>
        <p:spPr>
          <a:xfrm>
            <a:off x="260580" y="3553696"/>
            <a:ext cx="4038602" cy="1077218"/>
          </a:xfrm>
          <a:prstGeom prst="rect">
            <a:avLst/>
          </a:prstGeom>
          <a:noFill/>
        </p:spPr>
        <p:txBody>
          <a:bodyPr wrap="square" rtlCol="0">
            <a:spAutoFit/>
          </a:bodyPr>
          <a:lstStyle/>
          <a:p>
            <a:pPr marL="285750" indent="-285750">
              <a:buFont typeface="Arial" panose="020B0604020202020204" pitchFamily="34" charset="0"/>
              <a:buChar char="•"/>
            </a:pPr>
            <a:r>
              <a:rPr lang="en-US" sz="1600" dirty="0" err="1"/>
              <a:t>Menjaga</a:t>
            </a:r>
            <a:r>
              <a:rPr lang="en-US" sz="1600" dirty="0"/>
              <a:t> </a:t>
            </a:r>
            <a:r>
              <a:rPr lang="en-US" sz="1600" dirty="0" err="1"/>
              <a:t>keturunan</a:t>
            </a:r>
            <a:r>
              <a:rPr lang="en-US" sz="1600" dirty="0"/>
              <a:t> </a:t>
            </a:r>
            <a:r>
              <a:rPr lang="en-US" sz="1600" dirty="0" err="1"/>
              <a:t>bagi</a:t>
            </a:r>
            <a:r>
              <a:rPr lang="en-US" sz="1600" dirty="0"/>
              <a:t> </a:t>
            </a:r>
            <a:r>
              <a:rPr lang="en-US" sz="1600" dirty="0" err="1"/>
              <a:t>seorang</a:t>
            </a:r>
            <a:r>
              <a:rPr lang="en-US" sz="1600" dirty="0"/>
              <a:t> </a:t>
            </a:r>
            <a:r>
              <a:rPr lang="en-US" sz="1600" dirty="0" err="1"/>
              <a:t>pelajar</a:t>
            </a:r>
            <a:r>
              <a:rPr lang="en-US" sz="1600" dirty="0"/>
              <a:t> </a:t>
            </a:r>
            <a:r>
              <a:rPr lang="en-US" sz="1600" dirty="0" err="1"/>
              <a:t>muslim</a:t>
            </a:r>
            <a:r>
              <a:rPr lang="en-US" sz="1600" dirty="0"/>
              <a:t> </a:t>
            </a:r>
            <a:r>
              <a:rPr lang="en-US" sz="1600" dirty="0" err="1"/>
              <a:t>dapat</a:t>
            </a:r>
            <a:r>
              <a:rPr lang="en-US" sz="1600" dirty="0"/>
              <a:t> </a:t>
            </a:r>
            <a:r>
              <a:rPr lang="en-US" sz="1600" dirty="0" err="1"/>
              <a:t>dilakukan</a:t>
            </a:r>
            <a:r>
              <a:rPr lang="en-US" sz="1600" dirty="0"/>
              <a:t> </a:t>
            </a:r>
            <a:r>
              <a:rPr lang="en-US" sz="1600" dirty="0" err="1"/>
              <a:t>dengan</a:t>
            </a:r>
            <a:r>
              <a:rPr lang="en-US" sz="1600" dirty="0"/>
              <a:t> </a:t>
            </a:r>
            <a:r>
              <a:rPr lang="en-US" sz="1600" dirty="0" err="1"/>
              <a:t>menjaga</a:t>
            </a:r>
            <a:r>
              <a:rPr lang="en-US" sz="1600" dirty="0"/>
              <a:t> </a:t>
            </a:r>
            <a:r>
              <a:rPr lang="en-US" sz="1600" dirty="0" err="1"/>
              <a:t>pergaulan</a:t>
            </a:r>
            <a:r>
              <a:rPr lang="en-US" sz="1600" dirty="0"/>
              <a:t>, </a:t>
            </a:r>
            <a:r>
              <a:rPr lang="en-US" sz="1600" dirty="0" err="1"/>
              <a:t>baik</a:t>
            </a:r>
            <a:r>
              <a:rPr lang="en-US" sz="1600" dirty="0"/>
              <a:t> </a:t>
            </a:r>
            <a:r>
              <a:rPr lang="en-US" sz="1600" dirty="0" err="1"/>
              <a:t>dilingkungan</a:t>
            </a:r>
            <a:r>
              <a:rPr lang="en-US" sz="1600" dirty="0"/>
              <a:t> </a:t>
            </a:r>
            <a:r>
              <a:rPr lang="en-US" sz="1600" dirty="0" err="1"/>
              <a:t>sekolah</a:t>
            </a:r>
            <a:r>
              <a:rPr lang="en-US" sz="1600" dirty="0"/>
              <a:t> </a:t>
            </a:r>
            <a:r>
              <a:rPr lang="en-US" sz="1600" dirty="0" err="1"/>
              <a:t>atau</a:t>
            </a:r>
            <a:r>
              <a:rPr lang="en-US" sz="1600" dirty="0"/>
              <a:t> di </a:t>
            </a:r>
            <a:r>
              <a:rPr lang="en-US" sz="1600" dirty="0" err="1"/>
              <a:t>rumah</a:t>
            </a:r>
            <a:r>
              <a:rPr lang="en-US" sz="1600" dirty="0"/>
              <a:t>. </a:t>
            </a:r>
            <a:endParaRPr lang="en-ID" sz="1600" dirty="0"/>
          </a:p>
        </p:txBody>
      </p:sp>
      <p:pic>
        <p:nvPicPr>
          <p:cNvPr id="19" name="Picture 18">
            <a:extLst>
              <a:ext uri="{FF2B5EF4-FFF2-40B4-BE49-F238E27FC236}">
                <a16:creationId xmlns:a16="http://schemas.microsoft.com/office/drawing/2014/main" xmlns="" id="{00D201C6-C0FF-521E-5F69-BFA75794D8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10242" name="Picture 2" descr="Asian muslim family eid mubarak ramadan kareem Premium Photo">
            <a:extLst>
              <a:ext uri="{FF2B5EF4-FFF2-40B4-BE49-F238E27FC236}">
                <a16:creationId xmlns:a16="http://schemas.microsoft.com/office/drawing/2014/main" xmlns="" id="{55F13E8C-A0D1-1F96-9863-7E1610B69BCD}"/>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832" b="96882" l="9904" r="89936">
                        <a14:foregroundMark x1="72524" y1="15588" x2="74920" y2="23501"/>
                        <a14:foregroundMark x1="75080" y1="25420" x2="76677" y2="28297"/>
                        <a14:foregroundMark x1="77157" y1="31175" x2="78754" y2="36930"/>
                        <a14:foregroundMark x1="86102" y1="38849" x2="84505" y2="39808"/>
                        <a14:foregroundMark x1="54473" y1="38849" x2="57668" y2="42686"/>
                        <a14:foregroundMark x1="41534" y1="29257" x2="38019" y2="31894"/>
                        <a14:foregroundMark x1="49042" y1="12710" x2="50639" y2="18705"/>
                        <a14:foregroundMark x1="61821" y1="10072" x2="60383" y2="21343"/>
                        <a14:foregroundMark x1="36901" y1="56115" x2="38498" y2="72422"/>
                        <a14:foregroundMark x1="22843" y1="48441" x2="22843" y2="57074"/>
                        <a14:foregroundMark x1="21086" y1="73381" x2="18530" y2="79616"/>
                        <a14:foregroundMark x1="20607" y1="78417" x2="19968" y2="87770"/>
                        <a14:foregroundMark x1="17252" y1="86571" x2="17732" y2="96882"/>
                        <a14:backgroundMark x1="74601" y1="52998" x2="75240" y2="55396"/>
                        <a14:backgroundMark x1="74601" y1="49400" x2="73802" y2="52278"/>
                        <a14:backgroundMark x1="78435" y1="51079" x2="78435" y2="55396"/>
                        <a14:backgroundMark x1="72684" y1="54676" x2="72364" y2="57074"/>
                        <a14:backgroundMark x1="73962" y1="60192" x2="75240" y2="66667"/>
                        <a14:backgroundMark x1="77955" y1="62590" x2="77955" y2="66667"/>
                        <a14:backgroundMark x1="76358" y1="75300" x2="76677" y2="81055"/>
                      </a14:backgroundRemoval>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rcRect r="29241"/>
          <a:stretch/>
        </p:blipFill>
        <p:spPr bwMode="auto">
          <a:xfrm>
            <a:off x="4467705" y="444000"/>
            <a:ext cx="4219095" cy="3971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975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EBCCFC5A-FE53-45DF-8E50-B5DC663F9939}"/>
              </a:ext>
            </a:extLst>
          </p:cNvPr>
          <p:cNvPicPr>
            <a:picLocks noChangeAspect="1"/>
          </p:cNvPicPr>
          <p:nvPr/>
        </p:nvPicPr>
        <p:blipFill>
          <a:blip r:embed="rId2">
            <a:duotone>
              <a:prstClr val="black"/>
              <a:schemeClr val="accent3">
                <a:lumMod val="20000"/>
                <a:lumOff val="80000"/>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9143244" cy="5143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0"/>
            <a:ext cx="8534400" cy="51435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5600" y="819150"/>
            <a:ext cx="3581400" cy="609600"/>
          </a:xfrm>
          <a:prstGeom prst="rect">
            <a:avLst/>
          </a:prstGeom>
        </p:spPr>
      </p:pic>
      <p:sp>
        <p:nvSpPr>
          <p:cNvPr id="4" name="Rectangle 3"/>
          <p:cNvSpPr/>
          <p:nvPr/>
        </p:nvSpPr>
        <p:spPr>
          <a:xfrm>
            <a:off x="2433630" y="518009"/>
            <a:ext cx="4572000" cy="830997"/>
          </a:xfrm>
          <a:prstGeom prst="rect">
            <a:avLst/>
          </a:prstGeom>
        </p:spPr>
        <p:txBody>
          <a:bodyPr>
            <a:spAutoFit/>
          </a:bodyPr>
          <a:lstStyle/>
          <a:p>
            <a:pPr algn="ctr"/>
            <a:endParaRPr lang="en-US" sz="2400" b="1" dirty="0">
              <a:solidFill>
                <a:srgbClr val="FFFF00"/>
              </a:solidFill>
              <a:latin typeface="Candara" panose="020E0502030303020204" pitchFamily="34" charset="0"/>
            </a:endParaRPr>
          </a:p>
          <a:p>
            <a:pPr algn="ctr"/>
            <a:r>
              <a:rPr lang="en-US" sz="2400" b="1" dirty="0" err="1">
                <a:solidFill>
                  <a:srgbClr val="FFFF00"/>
                </a:solidFill>
              </a:rPr>
              <a:t>Q.S.Al</a:t>
            </a:r>
            <a:r>
              <a:rPr lang="en-US" sz="2400" b="1" dirty="0">
                <a:solidFill>
                  <a:srgbClr val="FFFF00"/>
                </a:solidFill>
              </a:rPr>
              <a:t>- Baqarah/2:267</a:t>
            </a:r>
            <a:endParaRPr lang="en-ID" sz="2400" b="1" dirty="0">
              <a:solidFill>
                <a:srgbClr val="FFFF00"/>
              </a:solidFill>
            </a:endParaRP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8" name="TextBox 7">
            <a:extLst>
              <a:ext uri="{FF2B5EF4-FFF2-40B4-BE49-F238E27FC236}">
                <a16:creationId xmlns:a16="http://schemas.microsoft.com/office/drawing/2014/main" xmlns="" id="{68DD9E04-DA33-3B9E-3962-B839083E9EF4}"/>
              </a:ext>
            </a:extLst>
          </p:cNvPr>
          <p:cNvSpPr txBox="1"/>
          <p:nvPr/>
        </p:nvSpPr>
        <p:spPr>
          <a:xfrm>
            <a:off x="533400" y="317883"/>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tentang</a:t>
            </a:r>
            <a:r>
              <a:rPr lang="en-US" sz="2400" spc="300" dirty="0"/>
              <a:t> </a:t>
            </a:r>
            <a:r>
              <a:rPr lang="en-US" sz="2400" spc="300" dirty="0" err="1"/>
              <a:t>Menjaga</a:t>
            </a:r>
            <a:r>
              <a:rPr lang="en-US" sz="2400" spc="300" dirty="0"/>
              <a:t> </a:t>
            </a:r>
            <a:r>
              <a:rPr lang="en-US" sz="2400" spc="300" dirty="0" err="1"/>
              <a:t>Harta</a:t>
            </a:r>
            <a:r>
              <a:rPr lang="en-US" sz="2400" spc="300" dirty="0"/>
              <a:t>  </a:t>
            </a:r>
            <a:endParaRPr lang="en-ID" sz="2400" spc="300" dirty="0"/>
          </a:p>
        </p:txBody>
      </p:sp>
      <p:sp>
        <p:nvSpPr>
          <p:cNvPr id="9" name="TextBox 8">
            <a:extLst>
              <a:ext uri="{FF2B5EF4-FFF2-40B4-BE49-F238E27FC236}">
                <a16:creationId xmlns:a16="http://schemas.microsoft.com/office/drawing/2014/main" xmlns="" id="{FFFFF867-E53C-30F2-7854-9BE6358C0BFB}"/>
              </a:ext>
            </a:extLst>
          </p:cNvPr>
          <p:cNvSpPr txBox="1"/>
          <p:nvPr/>
        </p:nvSpPr>
        <p:spPr>
          <a:xfrm>
            <a:off x="533400" y="1657350"/>
            <a:ext cx="8001000" cy="1200329"/>
          </a:xfrm>
          <a:prstGeom prst="rect">
            <a:avLst/>
          </a:prstGeom>
          <a:noFill/>
        </p:spPr>
        <p:txBody>
          <a:bodyPr wrap="square">
            <a:spAutoFit/>
          </a:bodyPr>
          <a:lstStyle/>
          <a:p>
            <a:pPr algn="ctr"/>
            <a:r>
              <a:rPr lang="ar-DZ" sz="2400" b="0" i="0" dirty="0">
                <a:solidFill>
                  <a:srgbClr val="000000"/>
                </a:solidFill>
                <a:effectLst/>
                <a:latin typeface="Adobe Naskh Medium"/>
                <a:cs typeface="+mj-cs"/>
              </a:rPr>
              <a:t>يٰٓاَيُّهَا الَّذِيْنَ اٰمَنُوْٓا اَنْفِقُوْا مِنْ طَيِّبٰتِ مَا كَسَبْتُمْ وَمِمَّآ اَخْرَجْنَا لَكُمْ مِّنَ الْاَرْضِ ۗ وَلَا تَيَمَّمُوا الْخَبِيْثَ مِنْهُ تُنْفِقُوْنَ وَلَسْتُمْ بِاٰخِذِيْهِ اِلَّآ اَنْ تُغْمِضُوْا فِيْهِ ۗ وَاعْلَمُوْٓا اَنَّ اللّٰهَ غَنِيٌّ حَمِيْدٌ (البقارة: ۲٦٧)</a:t>
            </a:r>
            <a:endParaRPr lang="en-ID" sz="2400" dirty="0">
              <a:latin typeface="Adobe Naskh Medium"/>
              <a:cs typeface="+mj-cs"/>
            </a:endParaRPr>
          </a:p>
        </p:txBody>
      </p:sp>
      <p:sp>
        <p:nvSpPr>
          <p:cNvPr id="10" name="TextBox 9">
            <a:extLst>
              <a:ext uri="{FF2B5EF4-FFF2-40B4-BE49-F238E27FC236}">
                <a16:creationId xmlns:a16="http://schemas.microsoft.com/office/drawing/2014/main" xmlns="" id="{C28106E3-1F5F-23A5-CFA6-DDD94B165A61}"/>
              </a:ext>
            </a:extLst>
          </p:cNvPr>
          <p:cNvSpPr txBox="1"/>
          <p:nvPr/>
        </p:nvSpPr>
        <p:spPr>
          <a:xfrm>
            <a:off x="609600" y="2857679"/>
            <a:ext cx="8000622" cy="1477328"/>
          </a:xfrm>
          <a:prstGeom prst="rect">
            <a:avLst/>
          </a:prstGeom>
          <a:noFill/>
        </p:spPr>
        <p:txBody>
          <a:bodyPr wrap="square">
            <a:spAutoFit/>
          </a:bodyPr>
          <a:lstStyle/>
          <a:p>
            <a:r>
              <a:rPr lang="en-ID" b="0" i="0" dirty="0" err="1">
                <a:effectLst/>
                <a:latin typeface="+mj-lt"/>
              </a:rPr>
              <a:t>Wahai</a:t>
            </a:r>
            <a:r>
              <a:rPr lang="en-ID" b="0" i="0" dirty="0">
                <a:effectLst/>
                <a:latin typeface="+mj-lt"/>
              </a:rPr>
              <a:t> orang-orang yang </a:t>
            </a:r>
            <a:r>
              <a:rPr lang="en-ID" b="0" i="0" dirty="0" err="1">
                <a:effectLst/>
                <a:latin typeface="+mj-lt"/>
              </a:rPr>
              <a:t>beriman</a:t>
            </a:r>
            <a:r>
              <a:rPr lang="en-ID" b="0" i="0" dirty="0">
                <a:effectLst/>
                <a:latin typeface="+mj-lt"/>
              </a:rPr>
              <a:t>! </a:t>
            </a:r>
            <a:r>
              <a:rPr lang="en-ID" b="0" i="0" dirty="0" err="1">
                <a:effectLst/>
                <a:latin typeface="+mj-lt"/>
              </a:rPr>
              <a:t>Infakkanlah</a:t>
            </a:r>
            <a:r>
              <a:rPr lang="en-ID" b="0" i="0" dirty="0">
                <a:effectLst/>
                <a:latin typeface="+mj-lt"/>
              </a:rPr>
              <a:t> </a:t>
            </a:r>
            <a:r>
              <a:rPr lang="en-ID" b="0" i="0" dirty="0" err="1">
                <a:effectLst/>
                <a:latin typeface="+mj-lt"/>
              </a:rPr>
              <a:t>sebagian</a:t>
            </a:r>
            <a:r>
              <a:rPr lang="en-ID" b="0" i="0" dirty="0">
                <a:effectLst/>
                <a:latin typeface="+mj-lt"/>
              </a:rPr>
              <a:t> </a:t>
            </a:r>
            <a:r>
              <a:rPr lang="en-ID" b="0" i="0" dirty="0" err="1">
                <a:effectLst/>
                <a:latin typeface="+mj-lt"/>
              </a:rPr>
              <a:t>dari</a:t>
            </a:r>
            <a:r>
              <a:rPr lang="en-ID" b="0" i="0" dirty="0">
                <a:effectLst/>
                <a:latin typeface="+mj-lt"/>
              </a:rPr>
              <a:t> </a:t>
            </a:r>
            <a:r>
              <a:rPr lang="en-ID" b="0" i="0" dirty="0" err="1">
                <a:effectLst/>
                <a:latin typeface="+mj-lt"/>
              </a:rPr>
              <a:t>hasil</a:t>
            </a:r>
            <a:r>
              <a:rPr lang="en-ID" b="0" i="0" dirty="0">
                <a:effectLst/>
                <a:latin typeface="+mj-lt"/>
              </a:rPr>
              <a:t> </a:t>
            </a:r>
            <a:r>
              <a:rPr lang="en-ID" b="0" i="0" dirty="0" err="1">
                <a:effectLst/>
                <a:latin typeface="+mj-lt"/>
              </a:rPr>
              <a:t>usahamu</a:t>
            </a:r>
            <a:r>
              <a:rPr lang="en-ID" b="0" i="0" dirty="0">
                <a:effectLst/>
                <a:latin typeface="+mj-lt"/>
              </a:rPr>
              <a:t> yang </a:t>
            </a:r>
            <a:r>
              <a:rPr lang="en-ID" b="0" i="0" dirty="0" err="1">
                <a:effectLst/>
                <a:latin typeface="+mj-lt"/>
              </a:rPr>
              <a:t>baik-baik</a:t>
            </a:r>
            <a:r>
              <a:rPr lang="en-ID" b="0" i="0" dirty="0">
                <a:effectLst/>
                <a:latin typeface="+mj-lt"/>
              </a:rPr>
              <a:t> dan </a:t>
            </a:r>
            <a:r>
              <a:rPr lang="en-ID" b="0" i="0" dirty="0" err="1">
                <a:effectLst/>
                <a:latin typeface="+mj-lt"/>
              </a:rPr>
              <a:t>sebagian</a:t>
            </a:r>
            <a:r>
              <a:rPr lang="en-ID" b="0" i="0" dirty="0">
                <a:effectLst/>
                <a:latin typeface="+mj-lt"/>
              </a:rPr>
              <a:t> </a:t>
            </a:r>
            <a:r>
              <a:rPr lang="en-ID" b="0" i="0" dirty="0" err="1">
                <a:effectLst/>
                <a:latin typeface="+mj-lt"/>
              </a:rPr>
              <a:t>dari</a:t>
            </a:r>
            <a:r>
              <a:rPr lang="en-ID" b="0" i="0" dirty="0">
                <a:effectLst/>
                <a:latin typeface="+mj-lt"/>
              </a:rPr>
              <a:t> </a:t>
            </a:r>
            <a:r>
              <a:rPr lang="en-ID" b="0" i="0" dirty="0" err="1">
                <a:effectLst/>
                <a:latin typeface="+mj-lt"/>
              </a:rPr>
              <a:t>apa</a:t>
            </a:r>
            <a:r>
              <a:rPr lang="en-ID" b="0" i="0" dirty="0">
                <a:effectLst/>
                <a:latin typeface="+mj-lt"/>
              </a:rPr>
              <a:t> yang Kami </a:t>
            </a:r>
            <a:r>
              <a:rPr lang="en-ID" b="0" i="0" dirty="0" err="1">
                <a:effectLst/>
                <a:latin typeface="+mj-lt"/>
              </a:rPr>
              <a:t>keluarkan</a:t>
            </a:r>
            <a:r>
              <a:rPr lang="en-ID" b="0" i="0" dirty="0">
                <a:effectLst/>
                <a:latin typeface="+mj-lt"/>
              </a:rPr>
              <a:t> </a:t>
            </a:r>
            <a:r>
              <a:rPr lang="en-ID" b="0" i="0" dirty="0" err="1">
                <a:effectLst/>
                <a:latin typeface="+mj-lt"/>
              </a:rPr>
              <a:t>dari</a:t>
            </a:r>
            <a:r>
              <a:rPr lang="en-ID" b="0" i="0" dirty="0">
                <a:effectLst/>
                <a:latin typeface="+mj-lt"/>
              </a:rPr>
              <a:t> </a:t>
            </a:r>
            <a:r>
              <a:rPr lang="en-ID" b="0" i="0" dirty="0" err="1">
                <a:effectLst/>
                <a:latin typeface="+mj-lt"/>
              </a:rPr>
              <a:t>bumi</a:t>
            </a:r>
            <a:r>
              <a:rPr lang="en-ID" b="0" i="0" dirty="0">
                <a:effectLst/>
                <a:latin typeface="+mj-lt"/>
              </a:rPr>
              <a:t> </a:t>
            </a:r>
            <a:r>
              <a:rPr lang="en-ID" b="0" i="0" dirty="0" err="1">
                <a:effectLst/>
                <a:latin typeface="+mj-lt"/>
              </a:rPr>
              <a:t>untukmu</a:t>
            </a:r>
            <a:r>
              <a:rPr lang="en-ID" b="0" i="0" dirty="0">
                <a:effectLst/>
                <a:latin typeface="+mj-lt"/>
              </a:rPr>
              <a:t>. </a:t>
            </a:r>
            <a:r>
              <a:rPr lang="en-ID" b="0" i="0" dirty="0" err="1">
                <a:effectLst/>
                <a:latin typeface="+mj-lt"/>
              </a:rPr>
              <a:t>Janganlah</a:t>
            </a:r>
            <a:r>
              <a:rPr lang="en-ID" b="0" i="0" dirty="0">
                <a:effectLst/>
                <a:latin typeface="+mj-lt"/>
              </a:rPr>
              <a:t> </a:t>
            </a:r>
            <a:r>
              <a:rPr lang="en-ID" b="0" i="0" dirty="0" err="1">
                <a:effectLst/>
                <a:latin typeface="+mj-lt"/>
              </a:rPr>
              <a:t>kamu</a:t>
            </a:r>
            <a:r>
              <a:rPr lang="en-ID" b="0" i="0" dirty="0">
                <a:effectLst/>
                <a:latin typeface="+mj-lt"/>
              </a:rPr>
              <a:t> </a:t>
            </a:r>
            <a:r>
              <a:rPr lang="en-ID" b="0" i="0" dirty="0" err="1">
                <a:effectLst/>
                <a:latin typeface="+mj-lt"/>
              </a:rPr>
              <a:t>memilih</a:t>
            </a:r>
            <a:r>
              <a:rPr lang="en-ID" b="0" i="0" dirty="0">
                <a:effectLst/>
                <a:latin typeface="+mj-lt"/>
              </a:rPr>
              <a:t> yang </a:t>
            </a:r>
            <a:r>
              <a:rPr lang="en-ID" b="0" i="0" dirty="0" err="1">
                <a:effectLst/>
                <a:latin typeface="+mj-lt"/>
              </a:rPr>
              <a:t>buruk</a:t>
            </a:r>
            <a:r>
              <a:rPr lang="en-ID" b="0" i="0" dirty="0">
                <a:effectLst/>
                <a:latin typeface="+mj-lt"/>
              </a:rPr>
              <a:t> </a:t>
            </a:r>
            <a:r>
              <a:rPr lang="en-ID" b="0" i="0" dirty="0" err="1">
                <a:effectLst/>
                <a:latin typeface="+mj-lt"/>
              </a:rPr>
              <a:t>untuk</a:t>
            </a:r>
            <a:r>
              <a:rPr lang="en-ID" b="0" i="0" dirty="0">
                <a:effectLst/>
                <a:latin typeface="+mj-lt"/>
              </a:rPr>
              <a:t> </a:t>
            </a:r>
            <a:r>
              <a:rPr lang="en-ID" b="0" i="0" dirty="0" err="1">
                <a:effectLst/>
                <a:latin typeface="+mj-lt"/>
              </a:rPr>
              <a:t>kamu</a:t>
            </a:r>
            <a:r>
              <a:rPr lang="en-ID" b="0" i="0" dirty="0">
                <a:effectLst/>
                <a:latin typeface="+mj-lt"/>
              </a:rPr>
              <a:t> </a:t>
            </a:r>
            <a:r>
              <a:rPr lang="en-ID" b="0" i="0" dirty="0" err="1">
                <a:effectLst/>
                <a:latin typeface="+mj-lt"/>
              </a:rPr>
              <a:t>keluarkan</a:t>
            </a:r>
            <a:r>
              <a:rPr lang="en-ID" b="0" i="0" dirty="0">
                <a:effectLst/>
                <a:latin typeface="+mj-lt"/>
              </a:rPr>
              <a:t>, </a:t>
            </a:r>
            <a:r>
              <a:rPr lang="en-ID" b="0" i="0" dirty="0" err="1">
                <a:effectLst/>
                <a:latin typeface="+mj-lt"/>
              </a:rPr>
              <a:t>padahal</a:t>
            </a:r>
            <a:r>
              <a:rPr lang="en-ID" b="0" i="0" dirty="0">
                <a:effectLst/>
                <a:latin typeface="+mj-lt"/>
              </a:rPr>
              <a:t> </a:t>
            </a:r>
            <a:r>
              <a:rPr lang="en-ID" b="0" i="0" dirty="0" err="1">
                <a:effectLst/>
                <a:latin typeface="+mj-lt"/>
              </a:rPr>
              <a:t>kamu</a:t>
            </a:r>
            <a:r>
              <a:rPr lang="en-ID" b="0" i="0" dirty="0">
                <a:effectLst/>
                <a:latin typeface="+mj-lt"/>
              </a:rPr>
              <a:t> </a:t>
            </a:r>
            <a:r>
              <a:rPr lang="en-ID" b="0" i="0" dirty="0" err="1">
                <a:effectLst/>
                <a:latin typeface="+mj-lt"/>
              </a:rPr>
              <a:t>sendiri</a:t>
            </a:r>
            <a:r>
              <a:rPr lang="en-ID" b="0" i="0" dirty="0">
                <a:effectLst/>
                <a:latin typeface="+mj-lt"/>
              </a:rPr>
              <a:t> </a:t>
            </a:r>
            <a:r>
              <a:rPr lang="en-ID" b="0" i="0" dirty="0" err="1">
                <a:effectLst/>
                <a:latin typeface="+mj-lt"/>
              </a:rPr>
              <a:t>tidak</a:t>
            </a:r>
            <a:r>
              <a:rPr lang="en-ID" b="0" i="0" dirty="0">
                <a:effectLst/>
                <a:latin typeface="+mj-lt"/>
              </a:rPr>
              <a:t> </a:t>
            </a:r>
            <a:r>
              <a:rPr lang="en-ID" b="0" i="0" dirty="0" err="1">
                <a:effectLst/>
                <a:latin typeface="+mj-lt"/>
              </a:rPr>
              <a:t>mau</a:t>
            </a:r>
            <a:r>
              <a:rPr lang="en-ID" b="0" i="0" dirty="0">
                <a:effectLst/>
                <a:latin typeface="+mj-lt"/>
              </a:rPr>
              <a:t> </a:t>
            </a:r>
            <a:r>
              <a:rPr lang="en-ID" b="0" i="0" dirty="0" err="1">
                <a:effectLst/>
                <a:latin typeface="+mj-lt"/>
              </a:rPr>
              <a:t>mengambilnya</a:t>
            </a:r>
            <a:r>
              <a:rPr lang="en-ID" b="0" i="0" dirty="0">
                <a:effectLst/>
                <a:latin typeface="+mj-lt"/>
              </a:rPr>
              <a:t> </a:t>
            </a:r>
            <a:r>
              <a:rPr lang="en-ID" b="0" i="0" dirty="0" err="1">
                <a:effectLst/>
                <a:latin typeface="+mj-lt"/>
              </a:rPr>
              <a:t>melainkan</a:t>
            </a:r>
            <a:r>
              <a:rPr lang="en-ID" b="0" i="0" dirty="0">
                <a:effectLst/>
                <a:latin typeface="+mj-lt"/>
              </a:rPr>
              <a:t> </a:t>
            </a:r>
            <a:r>
              <a:rPr lang="en-ID" b="0" i="0" dirty="0" err="1">
                <a:effectLst/>
                <a:latin typeface="+mj-lt"/>
              </a:rPr>
              <a:t>dengan</a:t>
            </a:r>
            <a:r>
              <a:rPr lang="en-ID" b="0" i="0" dirty="0">
                <a:effectLst/>
                <a:latin typeface="+mj-lt"/>
              </a:rPr>
              <a:t> </a:t>
            </a:r>
            <a:r>
              <a:rPr lang="en-ID" b="0" i="0" dirty="0" err="1">
                <a:effectLst/>
                <a:latin typeface="+mj-lt"/>
              </a:rPr>
              <a:t>memicingkan</a:t>
            </a:r>
            <a:r>
              <a:rPr lang="en-ID" b="0" i="0" dirty="0">
                <a:effectLst/>
                <a:latin typeface="+mj-lt"/>
              </a:rPr>
              <a:t> </a:t>
            </a:r>
            <a:r>
              <a:rPr lang="en-ID" b="0" i="0" dirty="0" err="1">
                <a:effectLst/>
                <a:latin typeface="+mj-lt"/>
              </a:rPr>
              <a:t>mata</a:t>
            </a:r>
            <a:r>
              <a:rPr lang="en-ID" b="0" i="0" dirty="0">
                <a:effectLst/>
                <a:latin typeface="+mj-lt"/>
              </a:rPr>
              <a:t> (</a:t>
            </a:r>
            <a:r>
              <a:rPr lang="en-ID" b="0" i="0" dirty="0" err="1">
                <a:effectLst/>
                <a:latin typeface="+mj-lt"/>
              </a:rPr>
              <a:t>enggan</a:t>
            </a:r>
            <a:r>
              <a:rPr lang="en-ID" b="0" i="0" dirty="0">
                <a:effectLst/>
                <a:latin typeface="+mj-lt"/>
              </a:rPr>
              <a:t>) </a:t>
            </a:r>
            <a:r>
              <a:rPr lang="en-ID" b="0" i="0" dirty="0" err="1">
                <a:effectLst/>
                <a:latin typeface="+mj-lt"/>
              </a:rPr>
              <a:t>terhadapnya</a:t>
            </a:r>
            <a:r>
              <a:rPr lang="en-ID" b="0" i="0" dirty="0">
                <a:effectLst/>
                <a:latin typeface="+mj-lt"/>
              </a:rPr>
              <a:t>. Dan </a:t>
            </a:r>
            <a:r>
              <a:rPr lang="en-ID" b="0" i="0" dirty="0" err="1">
                <a:effectLst/>
                <a:latin typeface="+mj-lt"/>
              </a:rPr>
              <a:t>ketahuilah</a:t>
            </a:r>
            <a:r>
              <a:rPr lang="en-ID" b="0" i="0" dirty="0">
                <a:effectLst/>
                <a:latin typeface="+mj-lt"/>
              </a:rPr>
              <a:t> </a:t>
            </a:r>
            <a:r>
              <a:rPr lang="en-ID" b="0" i="0" dirty="0" err="1">
                <a:effectLst/>
                <a:latin typeface="+mj-lt"/>
              </a:rPr>
              <a:t>bahwa</a:t>
            </a:r>
            <a:r>
              <a:rPr lang="en-ID" b="0" i="0" dirty="0">
                <a:effectLst/>
                <a:latin typeface="+mj-lt"/>
              </a:rPr>
              <a:t> Allah </a:t>
            </a:r>
            <a:r>
              <a:rPr lang="en-ID" b="0" i="0" dirty="0" err="1">
                <a:effectLst/>
                <a:latin typeface="+mj-lt"/>
              </a:rPr>
              <a:t>Mahakaya</a:t>
            </a:r>
            <a:r>
              <a:rPr lang="en-ID" b="0" i="0" dirty="0">
                <a:effectLst/>
                <a:latin typeface="+mj-lt"/>
              </a:rPr>
              <a:t>, </a:t>
            </a:r>
            <a:r>
              <a:rPr lang="en-ID" b="0" i="0" dirty="0" err="1">
                <a:effectLst/>
                <a:latin typeface="+mj-lt"/>
              </a:rPr>
              <a:t>Maha</a:t>
            </a:r>
            <a:r>
              <a:rPr lang="en-ID" b="0" i="0" dirty="0">
                <a:effectLst/>
                <a:latin typeface="+mj-lt"/>
              </a:rPr>
              <a:t> </a:t>
            </a:r>
            <a:r>
              <a:rPr lang="en-ID" b="0" i="0" dirty="0" err="1">
                <a:effectLst/>
                <a:latin typeface="+mj-lt"/>
              </a:rPr>
              <a:t>Terpuji</a:t>
            </a:r>
            <a:r>
              <a:rPr lang="en-ID" b="0" i="0" dirty="0">
                <a:effectLst/>
                <a:latin typeface="+mj-lt"/>
              </a:rPr>
              <a:t>.</a:t>
            </a:r>
            <a:r>
              <a:rPr lang="ar-DZ" b="0" i="0" dirty="0">
                <a:effectLst/>
                <a:latin typeface="+mj-lt"/>
              </a:rPr>
              <a:t> </a:t>
            </a:r>
            <a:r>
              <a:rPr lang="en-US" dirty="0">
                <a:latin typeface="+mj-lt"/>
              </a:rPr>
              <a:t> </a:t>
            </a:r>
            <a:r>
              <a:rPr lang="en-US" b="1" dirty="0">
                <a:latin typeface="+mj-lt"/>
              </a:rPr>
              <a:t>(Q.S. Al-Baqarah/2: 267)</a:t>
            </a:r>
            <a:endParaRPr lang="en-ID" b="1" dirty="0">
              <a:latin typeface="+mj-lt"/>
            </a:endParaRPr>
          </a:p>
        </p:txBody>
      </p:sp>
    </p:spTree>
    <p:extLst>
      <p:ext uri="{BB962C8B-B14F-4D97-AF65-F5344CB8AC3E}">
        <p14:creationId xmlns:p14="http://schemas.microsoft.com/office/powerpoint/2010/main" val="275569788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1000"/>
            <a:lum/>
          </a:blip>
          <a:srcRect/>
          <a:tile tx="0" ty="0" sx="100000" sy="100000" flip="none" algn="tl"/>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62F6CEE8-7633-1B41-1724-C385951317F6}"/>
              </a:ext>
            </a:extLst>
          </p:cNvPr>
          <p:cNvSpPr txBox="1"/>
          <p:nvPr/>
        </p:nvSpPr>
        <p:spPr>
          <a:xfrm>
            <a:off x="7467600" y="4363158"/>
            <a:ext cx="3581400" cy="246221"/>
          </a:xfrm>
          <a:prstGeom prst="rect">
            <a:avLst/>
          </a:prstGeom>
          <a:noFill/>
        </p:spPr>
        <p:txBody>
          <a:bodyPr wrap="square" rtlCol="0">
            <a:spAutoFit/>
          </a:bodyPr>
          <a:lstStyle/>
          <a:p>
            <a:r>
              <a:rPr lang="en-US" sz="1000" dirty="0" err="1"/>
              <a:t>Sumber</a:t>
            </a:r>
            <a:r>
              <a:rPr lang="en-US" sz="1000" dirty="0"/>
              <a:t>: freepik.com/</a:t>
            </a:r>
            <a:r>
              <a:rPr lang="en-US" sz="1000" dirty="0" err="1"/>
              <a:t>freepik</a:t>
            </a:r>
            <a:endParaRPr lang="en-ID" sz="1000" dirty="0"/>
          </a:p>
        </p:txBody>
      </p:sp>
      <p:sp>
        <p:nvSpPr>
          <p:cNvPr id="28" name="TextBox 27">
            <a:extLst>
              <a:ext uri="{FF2B5EF4-FFF2-40B4-BE49-F238E27FC236}">
                <a16:creationId xmlns:a16="http://schemas.microsoft.com/office/drawing/2014/main" xmlns="" id="{EC19F28D-177C-10EF-FCA5-DFB5DD07BB34}"/>
              </a:ext>
            </a:extLst>
          </p:cNvPr>
          <p:cNvSpPr txBox="1"/>
          <p:nvPr/>
        </p:nvSpPr>
        <p:spPr>
          <a:xfrm>
            <a:off x="820948" y="2555103"/>
            <a:ext cx="5758542" cy="1015663"/>
          </a:xfrm>
          <a:prstGeom prst="rect">
            <a:avLst/>
          </a:prstGeom>
          <a:noFill/>
          <a:ln w="76200">
            <a:noFill/>
          </a:ln>
        </p:spPr>
        <p:txBody>
          <a:bodyPr wrap="square" rtlCol="0">
            <a:spAutoFit/>
          </a:bodyPr>
          <a:lstStyle/>
          <a:p>
            <a:pPr algn="ctr"/>
            <a:r>
              <a:rPr lang="en-US" sz="3000" b="1" i="1" dirty="0">
                <a:solidFill>
                  <a:srgbClr val="FB3803"/>
                </a:solidFill>
                <a:latin typeface="Candara" panose="020E0502030303020204" pitchFamily="34" charset="0"/>
              </a:rPr>
              <a:t>Al-</a:t>
            </a:r>
            <a:r>
              <a:rPr lang="en-US" sz="3000" b="1" i="1" dirty="0" err="1">
                <a:solidFill>
                  <a:srgbClr val="FB3803"/>
                </a:solidFill>
                <a:latin typeface="Candara" panose="020E0502030303020204" pitchFamily="34" charset="0"/>
              </a:rPr>
              <a:t>Kulliyat</a:t>
            </a:r>
            <a:r>
              <a:rPr lang="en-US" sz="3000" b="1" i="1" dirty="0">
                <a:solidFill>
                  <a:srgbClr val="FB3803"/>
                </a:solidFill>
                <a:latin typeface="Candara" panose="020E0502030303020204" pitchFamily="34" charset="0"/>
              </a:rPr>
              <a:t> Al-</a:t>
            </a:r>
            <a:r>
              <a:rPr lang="en-US" sz="3000" b="1" i="1" dirty="0" err="1">
                <a:solidFill>
                  <a:srgbClr val="FB3803"/>
                </a:solidFill>
                <a:latin typeface="Candara" panose="020E0502030303020204" pitchFamily="34" charset="0"/>
              </a:rPr>
              <a:t>Khamsah</a:t>
            </a:r>
            <a:endParaRPr lang="en-US" sz="3000" b="1" i="1" dirty="0">
              <a:solidFill>
                <a:srgbClr val="FB3803"/>
              </a:solidFill>
              <a:latin typeface="Candara" panose="020E0502030303020204" pitchFamily="34" charset="0"/>
            </a:endParaRPr>
          </a:p>
          <a:p>
            <a:pPr algn="ctr"/>
            <a:r>
              <a:rPr lang="en-US" sz="3000" b="1" dirty="0">
                <a:solidFill>
                  <a:srgbClr val="FB3803"/>
                </a:solidFill>
                <a:latin typeface="Candara" panose="020E0502030303020204" pitchFamily="34" charset="0"/>
              </a:rPr>
              <a:t>(Lima </a:t>
            </a:r>
            <a:r>
              <a:rPr lang="en-US" sz="3000" b="1" dirty="0" err="1">
                <a:solidFill>
                  <a:srgbClr val="FB3803"/>
                </a:solidFill>
                <a:latin typeface="Candara" panose="020E0502030303020204" pitchFamily="34" charset="0"/>
              </a:rPr>
              <a:t>Prinsip</a:t>
            </a:r>
            <a:r>
              <a:rPr lang="en-US" sz="3000" b="1" dirty="0">
                <a:solidFill>
                  <a:srgbClr val="FB3803"/>
                </a:solidFill>
                <a:latin typeface="Candara" panose="020E0502030303020204" pitchFamily="34" charset="0"/>
              </a:rPr>
              <a:t> Dasar Hukum Islam)</a:t>
            </a:r>
            <a:endParaRPr lang="en-ID" sz="3000" b="1" dirty="0">
              <a:solidFill>
                <a:srgbClr val="FB3803"/>
              </a:solidFill>
              <a:latin typeface="Candara" panose="020E0502030303020204" pitchFamily="34" charset="0"/>
            </a:endParaRPr>
          </a:p>
        </p:txBody>
      </p:sp>
      <p:pic>
        <p:nvPicPr>
          <p:cNvPr id="1026" name="Picture 2" descr="Copy space with opened quran Premium Photo">
            <a:extLst>
              <a:ext uri="{FF2B5EF4-FFF2-40B4-BE49-F238E27FC236}">
                <a16:creationId xmlns:a16="http://schemas.microsoft.com/office/drawing/2014/main" xmlns="" id="{3A41E53E-8AC6-9573-8424-AAF2850280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061"/>
          <a:stretch/>
        </p:blipFill>
        <p:spPr bwMode="auto">
          <a:xfrm rot="528738">
            <a:off x="6199703" y="162009"/>
            <a:ext cx="2878592" cy="2571749"/>
          </a:xfrm>
          <a:prstGeom prst="ellipse">
            <a:avLst/>
          </a:prstGeom>
          <a:ln>
            <a:noFill/>
          </a:ln>
          <a:effectLst>
            <a:glow rad="25400">
              <a:schemeClr val="accent2">
                <a:lumMod val="60000"/>
                <a:lumOff val="40000"/>
                <a:alpha val="40000"/>
              </a:schemeClr>
            </a:glow>
            <a:reflection stA="50000" endA="300" dir="5400000" sy="-100000" algn="bl" rotWithShape="0"/>
            <a:softEdge rad="112500"/>
          </a:effectLst>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EC7AF3A3-9D73-AAE0-D1F5-F9B96BC86884}"/>
              </a:ext>
            </a:extLst>
          </p:cNvPr>
          <p:cNvGrpSpPr/>
          <p:nvPr/>
        </p:nvGrpSpPr>
        <p:grpSpPr>
          <a:xfrm>
            <a:off x="762000" y="1390644"/>
            <a:ext cx="5768934" cy="2535067"/>
            <a:chOff x="2366488" y="988466"/>
            <a:chExt cx="7691912" cy="4324099"/>
          </a:xfrm>
        </p:grpSpPr>
        <p:grpSp>
          <p:nvGrpSpPr>
            <p:cNvPr id="29" name="Group 28">
              <a:extLst>
                <a:ext uri="{FF2B5EF4-FFF2-40B4-BE49-F238E27FC236}">
                  <a16:creationId xmlns:a16="http://schemas.microsoft.com/office/drawing/2014/main" xmlns="" id="{1853FA7F-0BE6-ACB7-0C0E-7BA1B9985C15}"/>
                </a:ext>
              </a:extLst>
            </p:cNvPr>
            <p:cNvGrpSpPr/>
            <p:nvPr/>
          </p:nvGrpSpPr>
          <p:grpSpPr>
            <a:xfrm>
              <a:off x="4643999" y="988466"/>
              <a:ext cx="3280229" cy="1784504"/>
              <a:chOff x="3461081" y="539496"/>
              <a:chExt cx="3280229" cy="1784504"/>
            </a:xfrm>
          </p:grpSpPr>
          <p:cxnSp>
            <p:nvCxnSpPr>
              <p:cNvPr id="30" name="Straight Connector 29">
                <a:extLst>
                  <a:ext uri="{FF2B5EF4-FFF2-40B4-BE49-F238E27FC236}">
                    <a16:creationId xmlns:a16="http://schemas.microsoft.com/office/drawing/2014/main" xmlns="" id="{2E261905-FBE8-6C2C-DE1E-50645A0A1161}"/>
                  </a:ext>
                </a:extLst>
              </p:cNvPr>
              <p:cNvCxnSpPr/>
              <p:nvPr/>
            </p:nvCxnSpPr>
            <p:spPr>
              <a:xfrm>
                <a:off x="3461081" y="2324000"/>
                <a:ext cx="3280229" cy="0"/>
              </a:xfrm>
              <a:prstGeom prst="line">
                <a:avLst/>
              </a:prstGeom>
              <a:ln w="76200">
                <a:solidFill>
                  <a:srgbClr val="FB3803"/>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xmlns="" id="{536FE510-1B53-5F81-D889-512773812632}"/>
                  </a:ext>
                </a:extLst>
              </p:cNvPr>
              <p:cNvSpPr txBox="1"/>
              <p:nvPr/>
            </p:nvSpPr>
            <p:spPr>
              <a:xfrm>
                <a:off x="3515509" y="539496"/>
                <a:ext cx="3171373" cy="1354218"/>
              </a:xfrm>
              <a:prstGeom prst="rect">
                <a:avLst/>
              </a:prstGeom>
              <a:noFill/>
              <a:ln w="76200">
                <a:noFill/>
              </a:ln>
            </p:spPr>
            <p:txBody>
              <a:bodyPr wrap="square" rtlCol="0">
                <a:spAutoFit/>
              </a:bodyPr>
              <a:lstStyle/>
              <a:p>
                <a:pPr algn="ctr"/>
                <a:r>
                  <a:rPr lang="en-ID" sz="6000" b="1" dirty="0">
                    <a:solidFill>
                      <a:srgbClr val="FB3803"/>
                    </a:solidFill>
                    <a:latin typeface="Candara" panose="020E0502030303020204" pitchFamily="34" charset="0"/>
                  </a:rPr>
                  <a:t>Bab 9</a:t>
                </a:r>
              </a:p>
            </p:txBody>
          </p:sp>
        </p:grpSp>
        <p:grpSp>
          <p:nvGrpSpPr>
            <p:cNvPr id="35" name="Group 34">
              <a:extLst>
                <a:ext uri="{FF2B5EF4-FFF2-40B4-BE49-F238E27FC236}">
                  <a16:creationId xmlns:a16="http://schemas.microsoft.com/office/drawing/2014/main" xmlns="" id="{DFF0EAC3-3F43-0D8B-C8B9-D7DB54A979FB}"/>
                </a:ext>
              </a:extLst>
            </p:cNvPr>
            <p:cNvGrpSpPr/>
            <p:nvPr/>
          </p:nvGrpSpPr>
          <p:grpSpPr>
            <a:xfrm>
              <a:off x="2366488" y="1083291"/>
              <a:ext cx="7691912" cy="4229274"/>
              <a:chOff x="2366488" y="1083291"/>
              <a:chExt cx="7691912" cy="4229274"/>
            </a:xfrm>
          </p:grpSpPr>
          <p:sp>
            <p:nvSpPr>
              <p:cNvPr id="32" name="Flowchart: Process 31">
                <a:extLst>
                  <a:ext uri="{FF2B5EF4-FFF2-40B4-BE49-F238E27FC236}">
                    <a16:creationId xmlns:a16="http://schemas.microsoft.com/office/drawing/2014/main" xmlns="" id="{D10A03EE-7CB6-65A7-B544-7903752C0658}"/>
                  </a:ext>
                </a:extLst>
              </p:cNvPr>
              <p:cNvSpPr/>
              <p:nvPr/>
            </p:nvSpPr>
            <p:spPr>
              <a:xfrm>
                <a:off x="2380343" y="1088908"/>
                <a:ext cx="7678057" cy="4223657"/>
              </a:xfrm>
              <a:prstGeom prst="flowChartProcess">
                <a:avLst/>
              </a:prstGeom>
              <a:noFill/>
              <a:ln w="38100">
                <a:solidFill>
                  <a:srgbClr val="FB3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a:p>
            </p:txBody>
          </p:sp>
          <p:sp>
            <p:nvSpPr>
              <p:cNvPr id="33" name="Half Frame 32">
                <a:extLst>
                  <a:ext uri="{FF2B5EF4-FFF2-40B4-BE49-F238E27FC236}">
                    <a16:creationId xmlns:a16="http://schemas.microsoft.com/office/drawing/2014/main" xmlns="" id="{FE05C89A-931B-3750-846B-5AC3F0C8A194}"/>
                  </a:ext>
                </a:extLst>
              </p:cNvPr>
              <p:cNvSpPr/>
              <p:nvPr/>
            </p:nvSpPr>
            <p:spPr>
              <a:xfrm>
                <a:off x="2366488" y="1083291"/>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sp>
            <p:nvSpPr>
              <p:cNvPr id="34" name="Half Frame 33">
                <a:extLst>
                  <a:ext uri="{FF2B5EF4-FFF2-40B4-BE49-F238E27FC236}">
                    <a16:creationId xmlns:a16="http://schemas.microsoft.com/office/drawing/2014/main" xmlns="" id="{4C9DBE81-25EC-A10B-B980-FE0AB5604F3D}"/>
                  </a:ext>
                </a:extLst>
              </p:cNvPr>
              <p:cNvSpPr/>
              <p:nvPr/>
            </p:nvSpPr>
            <p:spPr>
              <a:xfrm rot="10800000">
                <a:off x="9535885" y="4731992"/>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grpSp>
      </p:gr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3296985341"/>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3" name="TextBox 2">
            <a:extLst>
              <a:ext uri="{FF2B5EF4-FFF2-40B4-BE49-F238E27FC236}">
                <a16:creationId xmlns:a16="http://schemas.microsoft.com/office/drawing/2014/main" xmlns="" id="{0064AF5D-4B51-02FC-39B5-D4CDCBA419A4}"/>
              </a:ext>
            </a:extLst>
          </p:cNvPr>
          <p:cNvSpPr txBox="1"/>
          <p:nvPr/>
        </p:nvSpPr>
        <p:spPr>
          <a:xfrm>
            <a:off x="6801751" y="4382059"/>
            <a:ext cx="3579409" cy="261610"/>
          </a:xfrm>
          <a:prstGeom prst="rect">
            <a:avLst/>
          </a:prstGeom>
          <a:noFill/>
        </p:spPr>
        <p:txBody>
          <a:bodyPr wrap="square" rtlCol="0">
            <a:spAutoFit/>
          </a:bodyPr>
          <a:lstStyle/>
          <a:p>
            <a:r>
              <a:rPr lang="en-US" sz="1050" dirty="0" err="1"/>
              <a:t>Sumber</a:t>
            </a:r>
            <a:r>
              <a:rPr lang="en-US" sz="1050" dirty="0"/>
              <a:t>: freepik.com/</a:t>
            </a:r>
            <a:r>
              <a:rPr lang="en-US" sz="1050" dirty="0" err="1"/>
              <a:t>wirestock</a:t>
            </a:r>
            <a:endParaRPr lang="en-ID" sz="1050" dirty="0"/>
          </a:p>
        </p:txBody>
      </p:sp>
      <p:pic>
        <p:nvPicPr>
          <p:cNvPr id="18" name="Picture 17">
            <a:extLst>
              <a:ext uri="{FF2B5EF4-FFF2-40B4-BE49-F238E27FC236}">
                <a16:creationId xmlns:a16="http://schemas.microsoft.com/office/drawing/2014/main" xmlns="" id="{8BDC99C2-52A3-3E61-D2A5-378D7F4120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244" cy="5143500"/>
          </a:xfrm>
          <a:prstGeom prst="rect">
            <a:avLst/>
          </a:prstGeom>
        </p:spPr>
      </p:pic>
      <p:pic>
        <p:nvPicPr>
          <p:cNvPr id="15" name="Picture 14">
            <a:extLst>
              <a:ext uri="{FF2B5EF4-FFF2-40B4-BE49-F238E27FC236}">
                <a16:creationId xmlns:a16="http://schemas.microsoft.com/office/drawing/2014/main" xmlns="" id="{E17B7CCD-383C-1285-391B-F4A4E4E81B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9960" y="1619250"/>
            <a:ext cx="5499649" cy="3079877"/>
          </a:xfrm>
          <a:prstGeom prst="ellipse">
            <a:avLst/>
          </a:prstGeom>
          <a:ln>
            <a:noFill/>
          </a:ln>
          <a:effectLst>
            <a:softEdge rad="63500"/>
          </a:effectLst>
        </p:spPr>
      </p:pic>
      <p:sp>
        <p:nvSpPr>
          <p:cNvPr id="653" name="Google Shape;653;p34"/>
          <p:cNvSpPr txBox="1">
            <a:spLocks noGrp="1"/>
          </p:cNvSpPr>
          <p:nvPr>
            <p:ph type="subTitle" idx="4294967295"/>
          </p:nvPr>
        </p:nvSpPr>
        <p:spPr>
          <a:xfrm>
            <a:off x="828297" y="1281318"/>
            <a:ext cx="7487408" cy="822595"/>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US" sz="1800" dirty="0" err="1">
                <a:latin typeface="+mj-lt"/>
              </a:rPr>
              <a:t>Menjaga</a:t>
            </a:r>
            <a:r>
              <a:rPr lang="en-US" sz="1800" dirty="0">
                <a:latin typeface="+mj-lt"/>
              </a:rPr>
              <a:t> </a:t>
            </a:r>
            <a:r>
              <a:rPr lang="en-US" sz="1800" dirty="0" err="1">
                <a:latin typeface="+mj-lt"/>
              </a:rPr>
              <a:t>harta</a:t>
            </a:r>
            <a:r>
              <a:rPr lang="en-US" sz="1800" dirty="0">
                <a:latin typeface="+mj-lt"/>
              </a:rPr>
              <a:t> </a:t>
            </a:r>
            <a:r>
              <a:rPr lang="en-US" sz="1800" dirty="0" err="1">
                <a:latin typeface="+mj-lt"/>
              </a:rPr>
              <a:t>berarti</a:t>
            </a:r>
            <a:r>
              <a:rPr lang="en-US" sz="1800" dirty="0">
                <a:latin typeface="+mj-lt"/>
              </a:rPr>
              <a:t> </a:t>
            </a:r>
            <a:r>
              <a:rPr lang="en-US" sz="1800" dirty="0" err="1">
                <a:latin typeface="+mj-lt"/>
              </a:rPr>
              <a:t>melindungi</a:t>
            </a:r>
            <a:r>
              <a:rPr lang="en-US" sz="1800" dirty="0">
                <a:latin typeface="+mj-lt"/>
              </a:rPr>
              <a:t> </a:t>
            </a:r>
            <a:r>
              <a:rPr lang="en-US" sz="1800" dirty="0" err="1">
                <a:latin typeface="+mj-lt"/>
              </a:rPr>
              <a:t>harta</a:t>
            </a:r>
            <a:r>
              <a:rPr lang="en-US" sz="1800" dirty="0">
                <a:latin typeface="+mj-lt"/>
              </a:rPr>
              <a:t> </a:t>
            </a:r>
            <a:r>
              <a:rPr lang="en-US" sz="1800" dirty="0" err="1">
                <a:latin typeface="+mj-lt"/>
              </a:rPr>
              <a:t>dari</a:t>
            </a:r>
            <a:r>
              <a:rPr lang="en-US" sz="1800" dirty="0">
                <a:latin typeface="+mj-lt"/>
              </a:rPr>
              <a:t> </a:t>
            </a:r>
            <a:r>
              <a:rPr lang="en-US" sz="1800" dirty="0" err="1">
                <a:latin typeface="+mj-lt"/>
              </a:rPr>
              <a:t>segala</a:t>
            </a:r>
            <a:r>
              <a:rPr lang="en-US" sz="1800" dirty="0">
                <a:latin typeface="+mj-lt"/>
              </a:rPr>
              <a:t> </a:t>
            </a:r>
            <a:r>
              <a:rPr lang="en-US" sz="1800" dirty="0" err="1">
                <a:latin typeface="+mj-lt"/>
              </a:rPr>
              <a:t>sesuatu</a:t>
            </a:r>
            <a:r>
              <a:rPr lang="en-US" sz="1800" dirty="0">
                <a:latin typeface="+mj-lt"/>
              </a:rPr>
              <a:t> yang </a:t>
            </a:r>
            <a:r>
              <a:rPr lang="en-US" sz="1800" dirty="0" err="1">
                <a:latin typeface="+mj-lt"/>
              </a:rPr>
              <a:t>diharamkan</a:t>
            </a:r>
            <a:r>
              <a:rPr lang="en-US" sz="1800" dirty="0">
                <a:latin typeface="+mj-lt"/>
              </a:rPr>
              <a:t> </a:t>
            </a:r>
            <a:r>
              <a:rPr lang="en-US" sz="1800" dirty="0" err="1">
                <a:latin typeface="+mj-lt"/>
              </a:rPr>
              <a:t>atau</a:t>
            </a:r>
            <a:r>
              <a:rPr lang="en-US" sz="1800" dirty="0">
                <a:latin typeface="+mj-lt"/>
              </a:rPr>
              <a:t> yang </a:t>
            </a:r>
            <a:r>
              <a:rPr lang="en-US" sz="1800" dirty="0" err="1">
                <a:latin typeface="+mj-lt"/>
              </a:rPr>
              <a:t>termasuk</a:t>
            </a:r>
            <a:r>
              <a:rPr lang="en-US" sz="1800" dirty="0">
                <a:latin typeface="+mj-lt"/>
              </a:rPr>
              <a:t> </a:t>
            </a:r>
            <a:r>
              <a:rPr lang="en-US" sz="1800" dirty="0" err="1">
                <a:latin typeface="+mj-lt"/>
              </a:rPr>
              <a:t>syubhat</a:t>
            </a:r>
            <a:r>
              <a:rPr lang="en-US" sz="1800" dirty="0">
                <a:latin typeface="+mj-lt"/>
              </a:rPr>
              <a:t>. </a:t>
            </a:r>
            <a:endParaRPr sz="1800" dirty="0">
              <a:latin typeface="+mj-lt"/>
            </a:endParaRPr>
          </a:p>
        </p:txBody>
      </p:sp>
      <p:sp>
        <p:nvSpPr>
          <p:cNvPr id="10" name="Rectangle: Rounded Corners 9">
            <a:extLst>
              <a:ext uri="{FF2B5EF4-FFF2-40B4-BE49-F238E27FC236}">
                <a16:creationId xmlns:a16="http://schemas.microsoft.com/office/drawing/2014/main" xmlns="" id="{9F423FB7-67C4-72CD-636B-2F0919E7F845}"/>
              </a:ext>
            </a:extLst>
          </p:cNvPr>
          <p:cNvSpPr/>
          <p:nvPr/>
        </p:nvSpPr>
        <p:spPr>
          <a:xfrm>
            <a:off x="828296" y="941367"/>
            <a:ext cx="2015896" cy="371475"/>
          </a:xfrm>
          <a:prstGeom prst="roundRect">
            <a:avLst/>
          </a:prstGeom>
          <a:solidFill>
            <a:schemeClr val="accent2">
              <a:lumMod val="75000"/>
            </a:schemeClr>
          </a:solidFill>
          <a:ln>
            <a:solidFill>
              <a:schemeClr val="accent2">
                <a:lumMod val="20000"/>
                <a:lumOff val="80000"/>
              </a:schemeClr>
            </a:solidFill>
          </a:ln>
        </p:spPr>
        <p:style>
          <a:lnRef idx="3">
            <a:schemeClr val="lt1"/>
          </a:lnRef>
          <a:fillRef idx="1">
            <a:schemeClr val="dk1"/>
          </a:fillRef>
          <a:effectRef idx="1">
            <a:schemeClr val="dk1"/>
          </a:effectRef>
          <a:fontRef idx="minor">
            <a:schemeClr val="lt1"/>
          </a:fontRef>
        </p:style>
        <p:txBody>
          <a:bodyPr rtlCol="0" anchor="ctr"/>
          <a:lstStyle/>
          <a:p>
            <a:pPr algn="ctr"/>
            <a:r>
              <a:rPr lang="en-US" sz="2000" spc="300" dirty="0" err="1">
                <a:ln w="0"/>
                <a:solidFill>
                  <a:schemeClr val="bg1"/>
                </a:solidFill>
                <a:effectLst>
                  <a:outerShdw blurRad="38100" dist="25400" dir="5400000" algn="ctr" rotWithShape="0">
                    <a:srgbClr val="6E747A">
                      <a:alpha val="43000"/>
                    </a:srgbClr>
                  </a:outerShdw>
                </a:effectLst>
                <a:latin typeface="+mj-lt"/>
              </a:rPr>
              <a:t>Pengertian</a:t>
            </a:r>
            <a:r>
              <a:rPr lang="en-US" dirty="0">
                <a:ln w="0"/>
                <a:solidFill>
                  <a:schemeClr val="bg1"/>
                </a:solidFill>
                <a:effectLst>
                  <a:outerShdw blurRad="38100" dist="25400" dir="5400000" algn="ctr" rotWithShape="0">
                    <a:srgbClr val="6E747A">
                      <a:alpha val="43000"/>
                    </a:srgbClr>
                  </a:outerShdw>
                </a:effectLst>
                <a:latin typeface="+mj-lt"/>
              </a:rPr>
              <a:t> </a:t>
            </a:r>
            <a:endParaRPr lang="en-ID" dirty="0">
              <a:ln w="0"/>
              <a:solidFill>
                <a:schemeClr val="bg1"/>
              </a:solidFill>
              <a:effectLst>
                <a:outerShdw blurRad="38100" dist="25400" dir="5400000" algn="ctr" rotWithShape="0">
                  <a:srgbClr val="6E747A">
                    <a:alpha val="43000"/>
                  </a:srgbClr>
                </a:outerShdw>
              </a:effectLst>
              <a:latin typeface="+mj-lt"/>
            </a:endParaRPr>
          </a:p>
        </p:txBody>
      </p:sp>
      <p:sp>
        <p:nvSpPr>
          <p:cNvPr id="16" name="Rectangle: Rounded Corners 15">
            <a:extLst>
              <a:ext uri="{FF2B5EF4-FFF2-40B4-BE49-F238E27FC236}">
                <a16:creationId xmlns:a16="http://schemas.microsoft.com/office/drawing/2014/main" xmlns="" id="{B461B41E-3882-D6E8-F2E3-7FB1210A83DF}"/>
              </a:ext>
            </a:extLst>
          </p:cNvPr>
          <p:cNvSpPr/>
          <p:nvPr/>
        </p:nvSpPr>
        <p:spPr>
          <a:xfrm>
            <a:off x="797816" y="2277075"/>
            <a:ext cx="3570376" cy="371475"/>
          </a:xfrm>
          <a:prstGeom prst="roundRect">
            <a:avLst/>
          </a:prstGeom>
          <a:solidFill>
            <a:schemeClr val="accent2">
              <a:lumMod val="75000"/>
            </a:schemeClr>
          </a:solidFill>
          <a:ln>
            <a:solidFill>
              <a:schemeClr val="accent2">
                <a:lumMod val="20000"/>
                <a:lumOff val="80000"/>
              </a:schemeClr>
            </a:solidFill>
          </a:ln>
        </p:spPr>
        <p:style>
          <a:lnRef idx="3">
            <a:schemeClr val="lt1"/>
          </a:lnRef>
          <a:fillRef idx="1">
            <a:schemeClr val="dk1"/>
          </a:fillRef>
          <a:effectRef idx="1">
            <a:schemeClr val="dk1"/>
          </a:effectRef>
          <a:fontRef idx="minor">
            <a:schemeClr val="lt1"/>
          </a:fontRef>
        </p:style>
        <p:txBody>
          <a:bodyPr rtlCol="0" anchor="ctr"/>
          <a:lstStyle/>
          <a:p>
            <a:pPr algn="ctr"/>
            <a:r>
              <a:rPr lang="en-US" spc="300" dirty="0">
                <a:ln w="0"/>
                <a:solidFill>
                  <a:schemeClr val="bg1"/>
                </a:solidFill>
                <a:effectLst>
                  <a:outerShdw blurRad="38100" dist="25400" dir="5400000" algn="ctr" rotWithShape="0">
                    <a:srgbClr val="6E747A">
                      <a:alpha val="43000"/>
                    </a:srgbClr>
                  </a:outerShdw>
                </a:effectLst>
                <a:latin typeface="+mj-lt"/>
              </a:rPr>
              <a:t>Cara </a:t>
            </a:r>
            <a:r>
              <a:rPr lang="en-US" spc="300" dirty="0" err="1">
                <a:ln w="0"/>
                <a:solidFill>
                  <a:schemeClr val="bg1"/>
                </a:solidFill>
                <a:effectLst>
                  <a:outerShdw blurRad="38100" dist="25400" dir="5400000" algn="ctr" rotWithShape="0">
                    <a:srgbClr val="6E747A">
                      <a:alpha val="43000"/>
                    </a:srgbClr>
                  </a:outerShdw>
                </a:effectLst>
                <a:latin typeface="+mj-lt"/>
              </a:rPr>
              <a:t>Menjaga</a:t>
            </a:r>
            <a:r>
              <a:rPr lang="en-US" spc="300" dirty="0">
                <a:ln w="0"/>
                <a:solidFill>
                  <a:schemeClr val="bg1"/>
                </a:solidFill>
                <a:effectLst>
                  <a:outerShdw blurRad="38100" dist="25400" dir="5400000" algn="ctr" rotWithShape="0">
                    <a:srgbClr val="6E747A">
                      <a:alpha val="43000"/>
                    </a:srgbClr>
                  </a:outerShdw>
                </a:effectLst>
                <a:latin typeface="+mj-lt"/>
              </a:rPr>
              <a:t> </a:t>
            </a:r>
            <a:r>
              <a:rPr lang="en-US" spc="300" dirty="0" err="1">
                <a:ln w="0"/>
                <a:solidFill>
                  <a:schemeClr val="bg1"/>
                </a:solidFill>
                <a:effectLst>
                  <a:outerShdw blurRad="38100" dist="25400" dir="5400000" algn="ctr" rotWithShape="0">
                    <a:srgbClr val="6E747A">
                      <a:alpha val="43000"/>
                    </a:srgbClr>
                  </a:outerShdw>
                </a:effectLst>
                <a:latin typeface="+mj-lt"/>
              </a:rPr>
              <a:t>Harta</a:t>
            </a:r>
            <a:r>
              <a:rPr lang="en-US" spc="300" dirty="0">
                <a:ln w="0"/>
                <a:solidFill>
                  <a:schemeClr val="bg1"/>
                </a:solidFill>
                <a:effectLst>
                  <a:outerShdw blurRad="38100" dist="25400" dir="5400000" algn="ctr" rotWithShape="0">
                    <a:srgbClr val="6E747A">
                      <a:alpha val="43000"/>
                    </a:srgbClr>
                  </a:outerShdw>
                </a:effectLst>
                <a:latin typeface="+mj-lt"/>
              </a:rPr>
              <a:t> </a:t>
            </a:r>
            <a:r>
              <a:rPr lang="en-US" sz="1600" dirty="0">
                <a:ln w="0"/>
                <a:solidFill>
                  <a:schemeClr val="bg1"/>
                </a:solidFill>
                <a:effectLst>
                  <a:outerShdw blurRad="38100" dist="25400" dir="5400000" algn="ctr" rotWithShape="0">
                    <a:srgbClr val="6E747A">
                      <a:alpha val="43000"/>
                    </a:srgbClr>
                  </a:outerShdw>
                </a:effectLst>
                <a:latin typeface="+mj-lt"/>
              </a:rPr>
              <a:t> </a:t>
            </a:r>
            <a:endParaRPr lang="en-ID" sz="1600" dirty="0">
              <a:ln w="0"/>
              <a:solidFill>
                <a:schemeClr val="bg1"/>
              </a:solidFill>
              <a:effectLst>
                <a:outerShdw blurRad="38100" dist="25400" dir="5400000" algn="ctr" rotWithShape="0">
                  <a:srgbClr val="6E747A">
                    <a:alpha val="43000"/>
                  </a:srgbClr>
                </a:outerShdw>
              </a:effectLst>
              <a:latin typeface="+mj-lt"/>
            </a:endParaRPr>
          </a:p>
        </p:txBody>
      </p:sp>
      <p:sp>
        <p:nvSpPr>
          <p:cNvPr id="19" name="Google Shape;653;p34">
            <a:extLst>
              <a:ext uri="{FF2B5EF4-FFF2-40B4-BE49-F238E27FC236}">
                <a16:creationId xmlns:a16="http://schemas.microsoft.com/office/drawing/2014/main" xmlns="" id="{5612D2F2-15BD-891E-A66A-6EA75F1C95BB}"/>
              </a:ext>
            </a:extLst>
          </p:cNvPr>
          <p:cNvSpPr txBox="1">
            <a:spLocks/>
          </p:cNvSpPr>
          <p:nvPr/>
        </p:nvSpPr>
        <p:spPr>
          <a:xfrm>
            <a:off x="685800" y="2648550"/>
            <a:ext cx="4495799" cy="82259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2100"/>
              <a:buFont typeface="Raleway"/>
              <a:buNone/>
              <a:defRPr sz="1800" b="0" i="0" u="none" strike="noStrike" cap="none">
                <a:solidFill>
                  <a:schemeClr val="dk1"/>
                </a:solidFill>
                <a:latin typeface="Raleway"/>
                <a:ea typeface="Raleway"/>
                <a:cs typeface="Raleway"/>
                <a:sym typeface="Raleway"/>
              </a:defRPr>
            </a:lvl1pPr>
            <a:lvl2pPr marL="914400" marR="0" lvl="1"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2pPr>
            <a:lvl3pPr marL="1371600" marR="0" lvl="2"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3pPr>
            <a:lvl4pPr marL="1828800" marR="0" lvl="3"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4pPr>
            <a:lvl5pPr marL="2286000" marR="0" lvl="4"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5pPr>
            <a:lvl6pPr marL="2743200" marR="0" lvl="5"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6pPr>
            <a:lvl7pPr marL="3200400" marR="0" lvl="6"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7pPr>
            <a:lvl8pPr marL="3657600" marR="0" lvl="7"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8pPr>
            <a:lvl9pPr marL="4114800" marR="0" lvl="8"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9pPr>
          </a:lstStyle>
          <a:p>
            <a:pPr marL="285750" indent="-285750" algn="just">
              <a:buFont typeface="Wingdings" panose="05000000000000000000" pitchFamily="2" charset="2"/>
              <a:buChar char="§"/>
            </a:pPr>
            <a:r>
              <a:rPr lang="en-US" dirty="0" err="1">
                <a:latin typeface="+mj-lt"/>
              </a:rPr>
              <a:t>Memperoleh</a:t>
            </a:r>
            <a:r>
              <a:rPr lang="en-US" dirty="0">
                <a:latin typeface="+mj-lt"/>
              </a:rPr>
              <a:t> </a:t>
            </a:r>
            <a:r>
              <a:rPr lang="en-US" dirty="0" err="1">
                <a:latin typeface="+mj-lt"/>
              </a:rPr>
              <a:t>harta</a:t>
            </a:r>
            <a:r>
              <a:rPr lang="en-US" dirty="0">
                <a:latin typeface="+mj-lt"/>
              </a:rPr>
              <a:t> </a:t>
            </a:r>
            <a:r>
              <a:rPr lang="en-US" dirty="0" err="1">
                <a:latin typeface="+mj-lt"/>
              </a:rPr>
              <a:t>dengan</a:t>
            </a:r>
            <a:r>
              <a:rPr lang="en-US" dirty="0">
                <a:latin typeface="+mj-lt"/>
              </a:rPr>
              <a:t> </a:t>
            </a:r>
            <a:r>
              <a:rPr lang="en-US" dirty="0" err="1">
                <a:latin typeface="+mj-lt"/>
              </a:rPr>
              <a:t>cara</a:t>
            </a:r>
            <a:r>
              <a:rPr lang="en-US" dirty="0">
                <a:latin typeface="+mj-lt"/>
              </a:rPr>
              <a:t> yang halal.</a:t>
            </a:r>
          </a:p>
          <a:p>
            <a:pPr marL="285750" indent="-285750" algn="just">
              <a:buFont typeface="Wingdings" panose="05000000000000000000" pitchFamily="2" charset="2"/>
              <a:buChar char="§"/>
            </a:pPr>
            <a:r>
              <a:rPr lang="en-US" dirty="0" err="1">
                <a:latin typeface="+mj-lt"/>
              </a:rPr>
              <a:t>Menyimpan</a:t>
            </a:r>
            <a:r>
              <a:rPr lang="en-US" dirty="0">
                <a:latin typeface="+mj-lt"/>
              </a:rPr>
              <a:t> </a:t>
            </a:r>
            <a:r>
              <a:rPr lang="en-US" dirty="0" err="1">
                <a:latin typeface="+mj-lt"/>
              </a:rPr>
              <a:t>harta</a:t>
            </a:r>
            <a:r>
              <a:rPr lang="en-US" dirty="0">
                <a:latin typeface="+mj-lt"/>
              </a:rPr>
              <a:t> </a:t>
            </a:r>
            <a:r>
              <a:rPr lang="en-US" dirty="0" err="1">
                <a:latin typeface="+mj-lt"/>
              </a:rPr>
              <a:t>ditempat</a:t>
            </a:r>
            <a:r>
              <a:rPr lang="en-US" dirty="0">
                <a:latin typeface="+mj-lt"/>
              </a:rPr>
              <a:t> yang </a:t>
            </a:r>
            <a:r>
              <a:rPr lang="en-US" dirty="0" err="1">
                <a:latin typeface="+mj-lt"/>
              </a:rPr>
              <a:t>aman</a:t>
            </a:r>
            <a:r>
              <a:rPr lang="en-US" dirty="0">
                <a:latin typeface="+mj-lt"/>
              </a:rPr>
              <a:t>.</a:t>
            </a:r>
          </a:p>
          <a:p>
            <a:pPr marL="285750" indent="-285750" algn="just">
              <a:buFont typeface="Wingdings" panose="05000000000000000000" pitchFamily="2" charset="2"/>
              <a:buChar char="§"/>
            </a:pPr>
            <a:r>
              <a:rPr lang="en-US" dirty="0" err="1">
                <a:latin typeface="+mj-lt"/>
              </a:rPr>
              <a:t>Menafkahkan</a:t>
            </a:r>
            <a:r>
              <a:rPr lang="en-US" dirty="0">
                <a:latin typeface="+mj-lt"/>
              </a:rPr>
              <a:t> </a:t>
            </a:r>
            <a:r>
              <a:rPr lang="en-US" dirty="0" err="1">
                <a:latin typeface="+mj-lt"/>
              </a:rPr>
              <a:t>harta</a:t>
            </a:r>
            <a:r>
              <a:rPr lang="en-US" dirty="0">
                <a:latin typeface="+mj-lt"/>
              </a:rPr>
              <a:t> di </a:t>
            </a:r>
            <a:r>
              <a:rPr lang="en-US" dirty="0" err="1">
                <a:latin typeface="+mj-lt"/>
              </a:rPr>
              <a:t>jalan</a:t>
            </a:r>
            <a:r>
              <a:rPr lang="en-US" dirty="0">
                <a:latin typeface="+mj-lt"/>
              </a:rPr>
              <a:t> Allah </a:t>
            </a:r>
            <a:r>
              <a:rPr lang="en-US" dirty="0" err="1">
                <a:latin typeface="+mj-lt"/>
              </a:rPr>
              <a:t>Swt</a:t>
            </a:r>
            <a:r>
              <a:rPr lang="en-US" dirty="0">
                <a:latin typeface="+mj-lt"/>
              </a:rPr>
              <a:t>.</a:t>
            </a:r>
          </a:p>
          <a:p>
            <a:pPr marL="285750" indent="-285750" algn="just">
              <a:buFont typeface="Wingdings" panose="05000000000000000000" pitchFamily="2" charset="2"/>
              <a:buChar char="§"/>
            </a:pPr>
            <a:r>
              <a:rPr lang="en-US" dirty="0" err="1">
                <a:latin typeface="+mj-lt"/>
              </a:rPr>
              <a:t>Menghindari</a:t>
            </a:r>
            <a:r>
              <a:rPr lang="en-US" dirty="0">
                <a:latin typeface="+mj-lt"/>
              </a:rPr>
              <a:t> </a:t>
            </a:r>
            <a:r>
              <a:rPr lang="en-US" dirty="0" err="1">
                <a:latin typeface="+mj-lt"/>
              </a:rPr>
              <a:t>riba</a:t>
            </a:r>
            <a:r>
              <a:rPr lang="en-US" dirty="0">
                <a:latin typeface="+mj-lt"/>
              </a:rPr>
              <a:t> dan </a:t>
            </a:r>
            <a:r>
              <a:rPr lang="en-US" dirty="0" err="1">
                <a:latin typeface="+mj-lt"/>
              </a:rPr>
              <a:t>hidup</a:t>
            </a:r>
            <a:r>
              <a:rPr lang="en-US" dirty="0">
                <a:latin typeface="+mj-lt"/>
              </a:rPr>
              <a:t> </a:t>
            </a:r>
            <a:r>
              <a:rPr lang="en-US" dirty="0" err="1">
                <a:latin typeface="+mj-lt"/>
              </a:rPr>
              <a:t>foya-foya</a:t>
            </a:r>
            <a:r>
              <a:rPr lang="en-US" dirty="0">
                <a:latin typeface="+mj-lt"/>
              </a:rPr>
              <a:t>.</a:t>
            </a:r>
          </a:p>
          <a:p>
            <a:pPr marL="285750" indent="-285750" algn="just">
              <a:buFont typeface="Wingdings" panose="05000000000000000000" pitchFamily="2" charset="2"/>
              <a:buChar char="§"/>
            </a:pPr>
            <a:r>
              <a:rPr lang="en-US" dirty="0" err="1">
                <a:latin typeface="+mj-lt"/>
              </a:rPr>
              <a:t>Menggunakan</a:t>
            </a:r>
            <a:r>
              <a:rPr lang="en-US" dirty="0">
                <a:latin typeface="+mj-lt"/>
              </a:rPr>
              <a:t> </a:t>
            </a:r>
            <a:r>
              <a:rPr lang="en-US" dirty="0" err="1">
                <a:latin typeface="+mj-lt"/>
              </a:rPr>
              <a:t>harta</a:t>
            </a:r>
            <a:r>
              <a:rPr lang="en-US" dirty="0">
                <a:latin typeface="+mj-lt"/>
              </a:rPr>
              <a:t> </a:t>
            </a:r>
            <a:r>
              <a:rPr lang="en-US" dirty="0" err="1">
                <a:latin typeface="+mj-lt"/>
              </a:rPr>
              <a:t>untuk</a:t>
            </a:r>
            <a:r>
              <a:rPr lang="en-US" dirty="0">
                <a:latin typeface="+mj-lt"/>
              </a:rPr>
              <a:t> </a:t>
            </a:r>
            <a:r>
              <a:rPr lang="en-US" dirty="0" err="1">
                <a:latin typeface="+mj-lt"/>
              </a:rPr>
              <a:t>memenuhi</a:t>
            </a:r>
            <a:r>
              <a:rPr lang="en-US" dirty="0">
                <a:latin typeface="+mj-lt"/>
              </a:rPr>
              <a:t> </a:t>
            </a:r>
            <a:r>
              <a:rPr lang="en-US" dirty="0" err="1">
                <a:latin typeface="+mj-lt"/>
              </a:rPr>
              <a:t>kebutuhan</a:t>
            </a:r>
            <a:r>
              <a:rPr lang="en-US" dirty="0">
                <a:latin typeface="+mj-lt"/>
              </a:rPr>
              <a:t>, </a:t>
            </a:r>
            <a:r>
              <a:rPr lang="en-US" dirty="0" err="1">
                <a:latin typeface="+mj-lt"/>
              </a:rPr>
              <a:t>membantu</a:t>
            </a:r>
            <a:r>
              <a:rPr lang="en-US" dirty="0">
                <a:latin typeface="+mj-lt"/>
              </a:rPr>
              <a:t> orang lain, dan </a:t>
            </a:r>
            <a:r>
              <a:rPr lang="en-US" dirty="0" err="1">
                <a:latin typeface="+mj-lt"/>
              </a:rPr>
              <a:t>tegaknya</a:t>
            </a:r>
            <a:r>
              <a:rPr lang="en-US" dirty="0">
                <a:latin typeface="+mj-lt"/>
              </a:rPr>
              <a:t> Islam. </a:t>
            </a: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11266" name="Picture 2" descr="Overhead shot a person collecting donations for the church in black and white Free Photo">
            <a:extLst>
              <a:ext uri="{FF2B5EF4-FFF2-40B4-BE49-F238E27FC236}">
                <a16:creationId xmlns:a16="http://schemas.microsoft.com/office/drawing/2014/main" xmlns="" id="{65D3F012-D1C4-7A37-FAC1-373CBA99D6FE}"/>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5517783" y="2277075"/>
            <a:ext cx="3073673" cy="205238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6" name="Double Wave 5">
            <a:extLst>
              <a:ext uri="{FF2B5EF4-FFF2-40B4-BE49-F238E27FC236}">
                <a16:creationId xmlns:a16="http://schemas.microsoft.com/office/drawing/2014/main" xmlns="" id="{6FA79BCB-0A6F-3B89-01F3-C3D630A30F5B}"/>
              </a:ext>
            </a:extLst>
          </p:cNvPr>
          <p:cNvSpPr/>
          <p:nvPr/>
        </p:nvSpPr>
        <p:spPr>
          <a:xfrm>
            <a:off x="828296" y="169063"/>
            <a:ext cx="3164584" cy="551195"/>
          </a:xfrm>
          <a:prstGeom prst="doubleWave">
            <a:avLst/>
          </a:prstGeom>
          <a:solidFill>
            <a:schemeClr val="accent2">
              <a:lumMod val="50000"/>
            </a:schemeClr>
          </a:solidFill>
          <a:ln>
            <a:solidFill>
              <a:schemeClr val="accent2">
                <a:lumMod val="50000"/>
              </a:schemeClr>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300" dirty="0">
                <a:solidFill>
                  <a:schemeClr val="tx1"/>
                </a:solidFill>
              </a:rPr>
              <a:t>E. </a:t>
            </a:r>
            <a:r>
              <a:rPr lang="en-US" sz="2400" b="1" spc="300" dirty="0" err="1">
                <a:solidFill>
                  <a:schemeClr val="tx1"/>
                </a:solidFill>
              </a:rPr>
              <a:t>Menjaga</a:t>
            </a:r>
            <a:r>
              <a:rPr lang="en-US" sz="2400" b="1" spc="300" dirty="0">
                <a:solidFill>
                  <a:schemeClr val="tx1"/>
                </a:solidFill>
              </a:rPr>
              <a:t> </a:t>
            </a:r>
            <a:r>
              <a:rPr lang="en-US" sz="2400" b="1" spc="300" dirty="0" err="1">
                <a:solidFill>
                  <a:schemeClr val="tx1"/>
                </a:solidFill>
              </a:rPr>
              <a:t>Harta</a:t>
            </a:r>
            <a:endParaRPr lang="en-ID" sz="2400" b="1" spc="300" dirty="0">
              <a:solidFill>
                <a:schemeClr val="tx1"/>
              </a:solidFill>
            </a:endParaRPr>
          </a:p>
        </p:txBody>
      </p:sp>
    </p:spTree>
    <p:extLst>
      <p:ext uri="{BB962C8B-B14F-4D97-AF65-F5344CB8AC3E}">
        <p14:creationId xmlns:p14="http://schemas.microsoft.com/office/powerpoint/2010/main" val="31123388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3">
                                            <p:txEl>
                                              <p:pRg st="0" end="0"/>
                                            </p:txEl>
                                          </p:spTgt>
                                        </p:tgtEl>
                                        <p:attrNameLst>
                                          <p:attrName>style.visibility</p:attrName>
                                        </p:attrNameLst>
                                      </p:cBhvr>
                                      <p:to>
                                        <p:strVal val="visible"/>
                                      </p:to>
                                    </p:set>
                                    <p:animEffect transition="in" filter="fade">
                                      <p:cBhvr>
                                        <p:cTn id="11" dur="500"/>
                                        <p:tgtEl>
                                          <p:spTgt spid="65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 grpId="0" build="p"/>
      <p:bldP spid="10" grpId="0" animBg="1"/>
      <p:bldP spid="16"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 id="{FA98FBE7-F778-3174-2ED0-66DD3587E9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5" name="Rectangle 4"/>
          <p:cNvSpPr/>
          <p:nvPr/>
        </p:nvSpPr>
        <p:spPr>
          <a:xfrm>
            <a:off x="-144521" y="1064669"/>
            <a:ext cx="3183293" cy="707886"/>
          </a:xfrm>
          <a:prstGeom prst="rect">
            <a:avLst/>
          </a:prstGeom>
        </p:spPr>
        <p:txBody>
          <a:bodyPr wrap="square">
            <a:spAutoFit/>
          </a:bodyPr>
          <a:lstStyle/>
          <a:p>
            <a:pPr algn="ctr"/>
            <a:r>
              <a:rPr lang="en-US" sz="2000" b="1" spc="300" dirty="0" err="1">
                <a:solidFill>
                  <a:schemeClr val="accent2">
                    <a:lumMod val="75000"/>
                  </a:schemeClr>
                </a:solidFill>
              </a:rPr>
              <a:t>Pelaksanaan</a:t>
            </a:r>
            <a:r>
              <a:rPr lang="en-US" sz="2000" b="1" spc="300" dirty="0">
                <a:solidFill>
                  <a:schemeClr val="accent2">
                    <a:lumMod val="75000"/>
                  </a:schemeClr>
                </a:solidFill>
              </a:rPr>
              <a:t> </a:t>
            </a:r>
            <a:r>
              <a:rPr lang="en-US" sz="2000" b="1" spc="300" dirty="0" err="1">
                <a:solidFill>
                  <a:schemeClr val="accent2">
                    <a:lumMod val="75000"/>
                  </a:schemeClr>
                </a:solidFill>
              </a:rPr>
              <a:t>Menjaga</a:t>
            </a:r>
            <a:r>
              <a:rPr lang="en-US" sz="2000" b="1" spc="300" dirty="0">
                <a:solidFill>
                  <a:schemeClr val="accent2">
                    <a:lumMod val="75000"/>
                  </a:schemeClr>
                </a:solidFill>
              </a:rPr>
              <a:t> </a:t>
            </a:r>
            <a:r>
              <a:rPr lang="en-US" sz="2000" b="1" spc="300" dirty="0" err="1">
                <a:solidFill>
                  <a:schemeClr val="accent2">
                    <a:lumMod val="75000"/>
                  </a:schemeClr>
                </a:solidFill>
              </a:rPr>
              <a:t>Harta</a:t>
            </a:r>
            <a:endParaRPr lang="en-US" sz="2000" b="1" spc="300" dirty="0">
              <a:solidFill>
                <a:schemeClr val="accent2">
                  <a:lumMod val="75000"/>
                </a:schemeClr>
              </a:solidFill>
            </a:endParaRPr>
          </a:p>
        </p:txBody>
      </p:sp>
      <p:sp>
        <p:nvSpPr>
          <p:cNvPr id="6" name="Rectangle 5"/>
          <p:cNvSpPr/>
          <p:nvPr/>
        </p:nvSpPr>
        <p:spPr>
          <a:xfrm>
            <a:off x="2673273" y="1007201"/>
            <a:ext cx="4641927" cy="1200329"/>
          </a:xfrm>
          <a:prstGeom prst="rect">
            <a:avLst/>
          </a:prstGeom>
        </p:spPr>
        <p:txBody>
          <a:bodyPr wrap="square">
            <a:spAutoFit/>
          </a:bodyPr>
          <a:lstStyle/>
          <a:p>
            <a:pPr marL="342900" indent="-342900">
              <a:buFont typeface="Wingdings" panose="05000000000000000000" pitchFamily="2" charset="2"/>
              <a:buChar char="§"/>
            </a:pPr>
            <a:r>
              <a:rPr lang="en-US" dirty="0" err="1"/>
              <a:t>Bagi</a:t>
            </a:r>
            <a:r>
              <a:rPr lang="en-US" dirty="0"/>
              <a:t> </a:t>
            </a:r>
            <a:r>
              <a:rPr lang="en-US" dirty="0" err="1"/>
              <a:t>pelajar</a:t>
            </a:r>
            <a:r>
              <a:rPr lang="en-US" dirty="0"/>
              <a:t> </a:t>
            </a:r>
            <a:r>
              <a:rPr lang="en-US" dirty="0" err="1"/>
              <a:t>muslim</a:t>
            </a:r>
            <a:r>
              <a:rPr lang="en-US" dirty="0"/>
              <a:t>, </a:t>
            </a:r>
            <a:r>
              <a:rPr lang="en-US" dirty="0" err="1"/>
              <a:t>menjaga</a:t>
            </a:r>
            <a:r>
              <a:rPr lang="en-US" dirty="0"/>
              <a:t> </a:t>
            </a:r>
            <a:r>
              <a:rPr lang="en-US" dirty="0" err="1"/>
              <a:t>harta</a:t>
            </a:r>
            <a:r>
              <a:rPr lang="en-US" dirty="0"/>
              <a:t> </a:t>
            </a:r>
            <a:r>
              <a:rPr lang="en-US" dirty="0" err="1"/>
              <a:t>dapat</a:t>
            </a:r>
            <a:r>
              <a:rPr lang="en-US" dirty="0"/>
              <a:t> </a:t>
            </a:r>
            <a:r>
              <a:rPr lang="en-US" dirty="0" err="1"/>
              <a:t>diimplementasikan</a:t>
            </a:r>
            <a:r>
              <a:rPr lang="en-US" dirty="0"/>
              <a:t> </a:t>
            </a:r>
            <a:r>
              <a:rPr lang="en-US" dirty="0" err="1"/>
              <a:t>dengan</a:t>
            </a:r>
            <a:r>
              <a:rPr lang="en-US" dirty="0"/>
              <a:t> </a:t>
            </a:r>
            <a:r>
              <a:rPr lang="en-US" dirty="0" err="1"/>
              <a:t>tidak</a:t>
            </a:r>
            <a:r>
              <a:rPr lang="en-US" dirty="0"/>
              <a:t> </a:t>
            </a:r>
            <a:r>
              <a:rPr lang="en-US" dirty="0" err="1"/>
              <a:t>menghambur-hamburkan</a:t>
            </a:r>
            <a:r>
              <a:rPr lang="en-US" dirty="0"/>
              <a:t> uang </a:t>
            </a:r>
            <a:r>
              <a:rPr lang="en-US" dirty="0" err="1"/>
              <a:t>saku</a:t>
            </a:r>
            <a:r>
              <a:rPr lang="en-US" dirty="0"/>
              <a:t>, dan </a:t>
            </a:r>
            <a:r>
              <a:rPr lang="en-US" dirty="0" err="1"/>
              <a:t>menyisakan</a:t>
            </a:r>
            <a:r>
              <a:rPr lang="en-US" dirty="0"/>
              <a:t> uang </a:t>
            </a:r>
            <a:r>
              <a:rPr lang="en-US" dirty="0" err="1"/>
              <a:t>untuk</a:t>
            </a:r>
            <a:r>
              <a:rPr lang="en-US" dirty="0"/>
              <a:t> </a:t>
            </a:r>
            <a:r>
              <a:rPr lang="en-US" dirty="0" err="1"/>
              <a:t>infak</a:t>
            </a:r>
            <a:r>
              <a:rPr lang="en-US" dirty="0"/>
              <a:t> dan </a:t>
            </a:r>
            <a:r>
              <a:rPr lang="en-US" dirty="0" err="1"/>
              <a:t>ditabung</a:t>
            </a:r>
            <a:r>
              <a:rPr lang="en-US" dirty="0"/>
              <a:t>.</a:t>
            </a:r>
            <a:endParaRPr lang="en-ID" dirty="0"/>
          </a:p>
        </p:txBody>
      </p:sp>
      <p:sp>
        <p:nvSpPr>
          <p:cNvPr id="7" name="Rectangle 6"/>
          <p:cNvSpPr/>
          <p:nvPr/>
        </p:nvSpPr>
        <p:spPr>
          <a:xfrm>
            <a:off x="228600" y="2493631"/>
            <a:ext cx="2437053" cy="707886"/>
          </a:xfrm>
          <a:prstGeom prst="rect">
            <a:avLst/>
          </a:prstGeom>
        </p:spPr>
        <p:txBody>
          <a:bodyPr wrap="square">
            <a:spAutoFit/>
          </a:bodyPr>
          <a:lstStyle/>
          <a:p>
            <a:pPr algn="ctr"/>
            <a:r>
              <a:rPr lang="en-US" sz="2000" b="1" spc="300" dirty="0" err="1">
                <a:solidFill>
                  <a:schemeClr val="accent2">
                    <a:lumMod val="75000"/>
                  </a:schemeClr>
                </a:solidFill>
                <a:latin typeface="+mj-lt"/>
              </a:rPr>
              <a:t>Manfaat</a:t>
            </a:r>
            <a:r>
              <a:rPr lang="en-US" sz="2000" b="1" spc="300" dirty="0">
                <a:solidFill>
                  <a:schemeClr val="accent2">
                    <a:lumMod val="75000"/>
                  </a:schemeClr>
                </a:solidFill>
                <a:latin typeface="+mj-lt"/>
              </a:rPr>
              <a:t> </a:t>
            </a:r>
            <a:r>
              <a:rPr lang="en-US" sz="2000" b="1" spc="300" dirty="0" err="1">
                <a:solidFill>
                  <a:schemeClr val="accent2">
                    <a:lumMod val="75000"/>
                  </a:schemeClr>
                </a:solidFill>
                <a:latin typeface="+mj-lt"/>
              </a:rPr>
              <a:t>Menjaga</a:t>
            </a:r>
            <a:r>
              <a:rPr lang="en-US" sz="2000" b="1" spc="300" dirty="0">
                <a:solidFill>
                  <a:schemeClr val="accent2">
                    <a:lumMod val="75000"/>
                  </a:schemeClr>
                </a:solidFill>
                <a:latin typeface="+mj-lt"/>
              </a:rPr>
              <a:t> Jiwa  </a:t>
            </a:r>
          </a:p>
        </p:txBody>
      </p:sp>
      <p:sp>
        <p:nvSpPr>
          <p:cNvPr id="8" name="Rectangle 7"/>
          <p:cNvSpPr/>
          <p:nvPr/>
        </p:nvSpPr>
        <p:spPr>
          <a:xfrm>
            <a:off x="2673273" y="2375416"/>
            <a:ext cx="4686502" cy="2031325"/>
          </a:xfrm>
          <a:prstGeom prst="rect">
            <a:avLst/>
          </a:prstGeom>
        </p:spPr>
        <p:txBody>
          <a:bodyPr wrap="square">
            <a:spAutoFit/>
          </a:bodyPr>
          <a:lstStyle/>
          <a:p>
            <a:pPr marL="285750" indent="-285750">
              <a:buFont typeface="Wingdings" panose="05000000000000000000" pitchFamily="2" charset="2"/>
              <a:buChar char="§"/>
            </a:pPr>
            <a:r>
              <a:rPr lang="en-US" dirty="0" err="1"/>
              <a:t>Harta</a:t>
            </a:r>
            <a:r>
              <a:rPr lang="en-US" dirty="0"/>
              <a:t> </a:t>
            </a:r>
            <a:r>
              <a:rPr lang="en-US" dirty="0" err="1"/>
              <a:t>dapat</a:t>
            </a:r>
            <a:r>
              <a:rPr lang="en-US" dirty="0"/>
              <a:t> </a:t>
            </a:r>
            <a:r>
              <a:rPr lang="en-US" dirty="0" err="1"/>
              <a:t>digunakan</a:t>
            </a:r>
            <a:r>
              <a:rPr lang="en-US" dirty="0"/>
              <a:t> </a:t>
            </a:r>
            <a:r>
              <a:rPr lang="en-US" dirty="0" err="1"/>
              <a:t>untuk</a:t>
            </a:r>
            <a:r>
              <a:rPr lang="en-US" dirty="0"/>
              <a:t>                   </a:t>
            </a:r>
            <a:r>
              <a:rPr lang="en-US" dirty="0" err="1"/>
              <a:t>memenuhi</a:t>
            </a:r>
            <a:r>
              <a:rPr lang="en-US" dirty="0"/>
              <a:t> </a:t>
            </a:r>
            <a:r>
              <a:rPr lang="en-US" dirty="0" err="1"/>
              <a:t>kebutuhan</a:t>
            </a:r>
            <a:r>
              <a:rPr lang="en-US" dirty="0"/>
              <a:t> </a:t>
            </a:r>
            <a:r>
              <a:rPr lang="en-US" dirty="0" err="1"/>
              <a:t>pokok</a:t>
            </a:r>
            <a:r>
              <a:rPr lang="en-US" dirty="0"/>
              <a:t>.</a:t>
            </a:r>
          </a:p>
          <a:p>
            <a:pPr marL="285750" indent="-285750">
              <a:buFont typeface="Wingdings" panose="05000000000000000000" pitchFamily="2" charset="2"/>
              <a:buChar char="§"/>
            </a:pPr>
            <a:r>
              <a:rPr lang="en-US" dirty="0" err="1"/>
              <a:t>Harta</a:t>
            </a:r>
            <a:r>
              <a:rPr lang="en-US" dirty="0"/>
              <a:t> </a:t>
            </a:r>
            <a:r>
              <a:rPr lang="en-US" dirty="0" err="1"/>
              <a:t>menjadi</a:t>
            </a:r>
            <a:r>
              <a:rPr lang="en-US" dirty="0"/>
              <a:t> </a:t>
            </a:r>
            <a:r>
              <a:rPr lang="en-US" dirty="0" err="1"/>
              <a:t>berkah</a:t>
            </a:r>
            <a:r>
              <a:rPr lang="en-US" dirty="0"/>
              <a:t> </a:t>
            </a:r>
            <a:r>
              <a:rPr lang="en-US" dirty="0" err="1"/>
              <a:t>untuk</a:t>
            </a:r>
            <a:r>
              <a:rPr lang="en-US" dirty="0"/>
              <a:t>             </a:t>
            </a:r>
            <a:r>
              <a:rPr lang="en-US" dirty="0" err="1"/>
              <a:t>kehidupan</a:t>
            </a:r>
            <a:r>
              <a:rPr lang="en-US" dirty="0"/>
              <a:t> </a:t>
            </a:r>
            <a:r>
              <a:rPr lang="en-US" dirty="0" err="1"/>
              <a:t>manusia</a:t>
            </a:r>
            <a:r>
              <a:rPr lang="en-US" dirty="0"/>
              <a:t>.</a:t>
            </a:r>
          </a:p>
          <a:p>
            <a:pPr marL="285750" indent="-285750">
              <a:buFont typeface="Wingdings" panose="05000000000000000000" pitchFamily="2" charset="2"/>
              <a:buChar char="§"/>
            </a:pPr>
            <a:r>
              <a:rPr lang="en-US" dirty="0" err="1"/>
              <a:t>Harta</a:t>
            </a:r>
            <a:r>
              <a:rPr lang="en-US" dirty="0"/>
              <a:t> </a:t>
            </a:r>
            <a:r>
              <a:rPr lang="en-US" dirty="0" err="1"/>
              <a:t>menjadi</a:t>
            </a:r>
            <a:r>
              <a:rPr lang="en-US" dirty="0"/>
              <a:t> media </a:t>
            </a:r>
            <a:r>
              <a:rPr lang="en-US" dirty="0" err="1"/>
              <a:t>untuk</a:t>
            </a:r>
            <a:r>
              <a:rPr lang="en-US" dirty="0"/>
              <a:t> </a:t>
            </a:r>
            <a:r>
              <a:rPr lang="en-US" dirty="0" err="1"/>
              <a:t>beramal</a:t>
            </a:r>
            <a:r>
              <a:rPr lang="en-US" dirty="0"/>
              <a:t>.</a:t>
            </a:r>
          </a:p>
          <a:p>
            <a:pPr marL="285750" indent="-285750">
              <a:buFont typeface="Wingdings" panose="05000000000000000000" pitchFamily="2" charset="2"/>
              <a:buChar char="§"/>
            </a:pPr>
            <a:r>
              <a:rPr lang="en-US" dirty="0" err="1"/>
              <a:t>Harta</a:t>
            </a:r>
            <a:r>
              <a:rPr lang="en-US" dirty="0"/>
              <a:t> yang </a:t>
            </a:r>
            <a:r>
              <a:rPr lang="en-US" dirty="0" err="1"/>
              <a:t>terjaga</a:t>
            </a:r>
            <a:r>
              <a:rPr lang="en-US" dirty="0"/>
              <a:t> </a:t>
            </a:r>
            <a:r>
              <a:rPr lang="en-US" dirty="0" err="1"/>
              <a:t>dapat</a:t>
            </a:r>
            <a:r>
              <a:rPr lang="en-US" dirty="0"/>
              <a:t> </a:t>
            </a:r>
            <a:r>
              <a:rPr lang="en-US" dirty="0" err="1"/>
              <a:t>meringankan</a:t>
            </a:r>
            <a:r>
              <a:rPr lang="en-US" dirty="0"/>
              <a:t> </a:t>
            </a:r>
            <a:r>
              <a:rPr lang="en-US" dirty="0" err="1"/>
              <a:t>pertanggungjawaban</a:t>
            </a:r>
            <a:r>
              <a:rPr lang="en-US" dirty="0"/>
              <a:t> di </a:t>
            </a:r>
            <a:r>
              <a:rPr lang="en-US" dirty="0" err="1"/>
              <a:t>hari</a:t>
            </a:r>
            <a:r>
              <a:rPr lang="en-US" dirty="0"/>
              <a:t> </a:t>
            </a:r>
            <a:r>
              <a:rPr lang="en-US" dirty="0" err="1"/>
              <a:t>kiamat</a:t>
            </a:r>
            <a:r>
              <a:rPr lang="en-US" dirty="0"/>
              <a:t>. </a:t>
            </a:r>
          </a:p>
        </p:txBody>
      </p:sp>
      <p:cxnSp>
        <p:nvCxnSpPr>
          <p:cNvPr id="20" name="Straight Connector 19">
            <a:extLst>
              <a:ext uri="{FF2B5EF4-FFF2-40B4-BE49-F238E27FC236}">
                <a16:creationId xmlns:a16="http://schemas.microsoft.com/office/drawing/2014/main" xmlns="" id="{6AA5AB7D-8DAC-C9A5-5A4C-CED716A30789}"/>
              </a:ext>
            </a:extLst>
          </p:cNvPr>
          <p:cNvCxnSpPr>
            <a:cxnSpLocks/>
          </p:cNvCxnSpPr>
          <p:nvPr/>
        </p:nvCxnSpPr>
        <p:spPr>
          <a:xfrm>
            <a:off x="76200" y="2266964"/>
            <a:ext cx="7239000" cy="42249"/>
          </a:xfrm>
          <a:prstGeom prst="line">
            <a:avLst/>
          </a:pr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Double Wave 11">
            <a:extLst>
              <a:ext uri="{FF2B5EF4-FFF2-40B4-BE49-F238E27FC236}">
                <a16:creationId xmlns:a16="http://schemas.microsoft.com/office/drawing/2014/main" xmlns="" id="{6107533A-E5F9-953F-2256-EEE6704EA777}"/>
              </a:ext>
            </a:extLst>
          </p:cNvPr>
          <p:cNvSpPr/>
          <p:nvPr/>
        </p:nvSpPr>
        <p:spPr>
          <a:xfrm>
            <a:off x="457200" y="197403"/>
            <a:ext cx="3164584" cy="551195"/>
          </a:xfrm>
          <a:prstGeom prst="doubleWave">
            <a:avLst/>
          </a:prstGeom>
          <a:solidFill>
            <a:schemeClr val="accent2">
              <a:lumMod val="50000"/>
            </a:schemeClr>
          </a:solidFill>
          <a:ln>
            <a:solidFill>
              <a:schemeClr val="accent2">
                <a:lumMod val="50000"/>
              </a:schemeClr>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300" dirty="0">
                <a:solidFill>
                  <a:schemeClr val="tx1"/>
                </a:solidFill>
              </a:rPr>
              <a:t>E. </a:t>
            </a:r>
            <a:r>
              <a:rPr lang="en-US" sz="2400" b="1" spc="300" dirty="0" err="1">
                <a:solidFill>
                  <a:schemeClr val="tx1"/>
                </a:solidFill>
              </a:rPr>
              <a:t>Menjaga</a:t>
            </a:r>
            <a:r>
              <a:rPr lang="en-US" sz="2400" b="1" spc="300" dirty="0">
                <a:solidFill>
                  <a:schemeClr val="tx1"/>
                </a:solidFill>
              </a:rPr>
              <a:t> </a:t>
            </a:r>
            <a:r>
              <a:rPr lang="en-US" sz="2400" b="1" spc="300" dirty="0" err="1">
                <a:solidFill>
                  <a:schemeClr val="tx1"/>
                </a:solidFill>
              </a:rPr>
              <a:t>Harta</a:t>
            </a:r>
            <a:endParaRPr lang="en-ID" sz="2400" b="1" spc="300" dirty="0">
              <a:solidFill>
                <a:schemeClr val="tx1"/>
              </a:solidFill>
            </a:endParaRPr>
          </a:p>
        </p:txBody>
      </p:sp>
      <p:pic>
        <p:nvPicPr>
          <p:cNvPr id="14" name="Google Shape;1267;p54">
            <a:extLst>
              <a:ext uri="{FF2B5EF4-FFF2-40B4-BE49-F238E27FC236}">
                <a16:creationId xmlns:a16="http://schemas.microsoft.com/office/drawing/2014/main" xmlns="" id="{36E7A13F-495E-BD95-767D-46A5064F8CD2}"/>
              </a:ext>
            </a:extLst>
          </p:cNvPr>
          <p:cNvPicPr preferRelativeResize="0"/>
          <p:nvPr/>
        </p:nvPicPr>
        <p:blipFill>
          <a:blip r:embed="rId4">
            <a:alphaModFix/>
          </a:blip>
          <a:stretch>
            <a:fillRect/>
          </a:stretch>
        </p:blipFill>
        <p:spPr>
          <a:xfrm>
            <a:off x="7696200" y="200642"/>
            <a:ext cx="1301835" cy="1217824"/>
          </a:xfrm>
          <a:prstGeom prst="rect">
            <a:avLst/>
          </a:prstGeom>
          <a:noFill/>
          <a:ln>
            <a:noFill/>
          </a:ln>
          <a:effectLst>
            <a:outerShdw blurRad="57150" dist="19050" dir="5400000" algn="bl" rotWithShape="0">
              <a:srgbClr val="000000">
                <a:alpha val="50000"/>
              </a:srgbClr>
            </a:outerShdw>
          </a:effectLst>
        </p:spPr>
      </p:pic>
      <p:pic>
        <p:nvPicPr>
          <p:cNvPr id="12290" name="Picture 2" descr="Saving money concept preset by male hand putting money coin stack growing business. arrange coins into heaps with hands, content about money. Free Photo">
            <a:extLst>
              <a:ext uri="{FF2B5EF4-FFF2-40B4-BE49-F238E27FC236}">
                <a16:creationId xmlns:a16="http://schemas.microsoft.com/office/drawing/2014/main" xmlns="" id="{2C75B6B2-BCC7-5570-5A68-6684598F942D}"/>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15494" t="329" r="13640"/>
          <a:stretch/>
        </p:blipFill>
        <p:spPr bwMode="auto">
          <a:xfrm>
            <a:off x="6700155" y="2207530"/>
            <a:ext cx="2367645" cy="2218259"/>
          </a:xfrm>
          <a:prstGeom prst="roundRect">
            <a:avLst>
              <a:gd name="adj" fmla="val 8594"/>
            </a:avLst>
          </a:prstGeom>
          <a:solidFill>
            <a:srgbClr val="FFFFFF">
              <a:shade val="85000"/>
            </a:srgbClr>
          </a:solidFill>
          <a:ln>
            <a:noFill/>
          </a:ln>
          <a:effectLst>
            <a:innerShdw blurRad="114300">
              <a:prstClr val="black"/>
            </a:innerShdw>
            <a:reflection blurRad="12700" stA="38000" endPos="28000" dist="5000" dir="5400000" sy="-100000" algn="bl" rotWithShape="0"/>
          </a:effectLst>
        </p:spPr>
      </p:pic>
      <p:sp>
        <p:nvSpPr>
          <p:cNvPr id="3" name="TextBox 2">
            <a:extLst>
              <a:ext uri="{FF2B5EF4-FFF2-40B4-BE49-F238E27FC236}">
                <a16:creationId xmlns:a16="http://schemas.microsoft.com/office/drawing/2014/main" xmlns="" id="{22F55936-A8DD-D557-82E8-1CDEFD628238}"/>
              </a:ext>
            </a:extLst>
          </p:cNvPr>
          <p:cNvSpPr txBox="1"/>
          <p:nvPr/>
        </p:nvSpPr>
        <p:spPr>
          <a:xfrm>
            <a:off x="7336915" y="4378400"/>
            <a:ext cx="3664035" cy="246221"/>
          </a:xfrm>
          <a:prstGeom prst="rect">
            <a:avLst/>
          </a:prstGeom>
          <a:noFill/>
        </p:spPr>
        <p:txBody>
          <a:bodyPr wrap="square" rtlCol="0">
            <a:spAutoFit/>
          </a:bodyPr>
          <a:lstStyle/>
          <a:p>
            <a:r>
              <a:rPr lang="en-US" sz="1000" dirty="0" err="1"/>
              <a:t>Sumber</a:t>
            </a:r>
            <a:r>
              <a:rPr lang="en-US" sz="1000" i="1" dirty="0"/>
              <a:t>: freepik.com</a:t>
            </a:r>
            <a:r>
              <a:rPr lang="en-US" sz="1000" dirty="0"/>
              <a:t>/</a:t>
            </a:r>
            <a:r>
              <a:rPr lang="en-US" sz="1000" dirty="0" err="1"/>
              <a:t>jcomp</a:t>
            </a:r>
            <a:endParaRPr lang="en-ID" sz="1000" dirty="0"/>
          </a:p>
        </p:txBody>
      </p:sp>
    </p:spTree>
    <p:extLst>
      <p:ext uri="{BB962C8B-B14F-4D97-AF65-F5344CB8AC3E}">
        <p14:creationId xmlns:p14="http://schemas.microsoft.com/office/powerpoint/2010/main" val="333803680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pic>
        <p:nvPicPr>
          <p:cNvPr id="1203" name="Google Shape;1203;p51"/>
          <p:cNvPicPr preferRelativeResize="0"/>
          <p:nvPr/>
        </p:nvPicPr>
        <p:blipFill>
          <a:blip r:embed="rId3">
            <a:alphaModFix/>
          </a:blip>
          <a:stretch>
            <a:fillRect/>
          </a:stretch>
        </p:blipFill>
        <p:spPr>
          <a:xfrm rot="-9245353">
            <a:off x="2019946" y="403334"/>
            <a:ext cx="1731677" cy="960897"/>
          </a:xfrm>
          <a:prstGeom prst="rect">
            <a:avLst/>
          </a:prstGeom>
          <a:noFill/>
          <a:ln>
            <a:noFill/>
          </a:ln>
          <a:effectLst>
            <a:outerShdw blurRad="14288" dist="28575" dir="5400000" algn="bl" rotWithShape="0">
              <a:srgbClr val="000000">
                <a:alpha val="9000"/>
              </a:srgbClr>
            </a:outerShdw>
          </a:effectLst>
        </p:spPr>
      </p:pic>
      <p:pic>
        <p:nvPicPr>
          <p:cNvPr id="1204" name="Google Shape;1204;p51"/>
          <p:cNvPicPr preferRelativeResize="0"/>
          <p:nvPr/>
        </p:nvPicPr>
        <p:blipFill>
          <a:blip r:embed="rId4">
            <a:alphaModFix/>
          </a:blip>
          <a:stretch>
            <a:fillRect/>
          </a:stretch>
        </p:blipFill>
        <p:spPr>
          <a:xfrm rot="-3791463">
            <a:off x="3353911" y="848456"/>
            <a:ext cx="814721" cy="1394571"/>
          </a:xfrm>
          <a:prstGeom prst="rect">
            <a:avLst/>
          </a:prstGeom>
          <a:noFill/>
          <a:ln>
            <a:noFill/>
          </a:ln>
        </p:spPr>
      </p:pic>
      <p:pic>
        <p:nvPicPr>
          <p:cNvPr id="1205" name="Google Shape;1205;p51"/>
          <p:cNvPicPr preferRelativeResize="0"/>
          <p:nvPr/>
        </p:nvPicPr>
        <p:blipFill>
          <a:blip r:embed="rId5">
            <a:alphaModFix/>
          </a:blip>
          <a:stretch>
            <a:fillRect/>
          </a:stretch>
        </p:blipFill>
        <p:spPr>
          <a:xfrm rot="-1970295">
            <a:off x="-236762" y="2094174"/>
            <a:ext cx="1557690" cy="1342142"/>
          </a:xfrm>
          <a:prstGeom prst="rect">
            <a:avLst/>
          </a:prstGeom>
          <a:noFill/>
          <a:ln>
            <a:noFill/>
          </a:ln>
          <a:effectLst>
            <a:outerShdw blurRad="14288" dist="28575" dir="12060000" algn="bl" rotWithShape="0">
              <a:srgbClr val="000000">
                <a:alpha val="9000"/>
              </a:srgbClr>
            </a:outerShdw>
          </a:effectLst>
        </p:spPr>
      </p:pic>
      <p:sp>
        <p:nvSpPr>
          <p:cNvPr id="1206" name="Google Shape;1206;p51"/>
          <p:cNvSpPr txBox="1">
            <a:spLocks noGrp="1"/>
          </p:cNvSpPr>
          <p:nvPr>
            <p:ph type="title"/>
          </p:nvPr>
        </p:nvSpPr>
        <p:spPr>
          <a:xfrm flipH="1">
            <a:off x="4161715" y="592908"/>
            <a:ext cx="3600907" cy="75887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000" b="1" spc="300" dirty="0">
                <a:solidFill>
                  <a:srgbClr val="C00000"/>
                </a:solidFill>
                <a:latin typeface="+mj-lt"/>
              </a:rPr>
              <a:t>Kesimpulan</a:t>
            </a:r>
            <a:endParaRPr sz="4000" b="1" spc="300" dirty="0">
              <a:solidFill>
                <a:srgbClr val="C00000"/>
              </a:solidFill>
              <a:latin typeface="+mj-lt"/>
            </a:endParaRPr>
          </a:p>
        </p:txBody>
      </p:sp>
      <p:sp>
        <p:nvSpPr>
          <p:cNvPr id="1207" name="Google Shape;1207;p51"/>
          <p:cNvSpPr txBox="1">
            <a:spLocks noGrp="1"/>
          </p:cNvSpPr>
          <p:nvPr>
            <p:ph type="subTitle" idx="1"/>
          </p:nvPr>
        </p:nvSpPr>
        <p:spPr>
          <a:xfrm flipH="1">
            <a:off x="3109584" y="1374133"/>
            <a:ext cx="5582093" cy="8625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1600"/>
              </a:spcAft>
            </a:pPr>
            <a:r>
              <a:rPr lang="en-ID" sz="1800" dirty="0"/>
              <a:t>U</a:t>
            </a:r>
            <a:r>
              <a:rPr lang="en" sz="1800" dirty="0"/>
              <a:t>mat Islam wajib untuk menjaga lima prinsip dasar Islam, yaitu menjaga agama, mejaga jiwa, mejaga akal, menjaga keturunan, dan menjaga harta. </a:t>
            </a:r>
            <a:r>
              <a:rPr lang="en-ID" sz="1800" dirty="0"/>
              <a:t>D</a:t>
            </a:r>
            <a:r>
              <a:rPr lang="en" sz="1800" dirty="0"/>
              <a:t>engan menjaga kelima hal tersebut dalam kehidupan sehari-hari, maka seorang muslim akan menjadi sosok yang lebih baik dan dicintai Allah Swt. </a:t>
            </a:r>
            <a:r>
              <a:rPr lang="en-ID" sz="1800" dirty="0"/>
              <a:t>d</a:t>
            </a:r>
            <a:r>
              <a:rPr lang="en" sz="1800" dirty="0"/>
              <a:t>an rasul-Nya.</a:t>
            </a:r>
          </a:p>
        </p:txBody>
      </p:sp>
      <p:pic>
        <p:nvPicPr>
          <p:cNvPr id="1208" name="Google Shape;1208;p51"/>
          <p:cNvPicPr preferRelativeResize="0"/>
          <p:nvPr/>
        </p:nvPicPr>
        <p:blipFill rotWithShape="1">
          <a:blip r:embed="rId6">
            <a:alphaModFix/>
          </a:blip>
          <a:srcRect l="17943" r="17949"/>
          <a:stretch/>
        </p:blipFill>
        <p:spPr>
          <a:xfrm>
            <a:off x="338306" y="826152"/>
            <a:ext cx="2616900" cy="2296200"/>
          </a:xfrm>
          <a:prstGeom prst="rect">
            <a:avLst/>
          </a:prstGeom>
          <a:noFill/>
          <a:ln>
            <a:noFill/>
          </a:ln>
          <a:effectLst>
            <a:outerShdw blurRad="57150" dist="38100" dir="2220000" algn="bl" rotWithShape="0">
              <a:srgbClr val="000000">
                <a:alpha val="15000"/>
              </a:srgbClr>
            </a:outerShdw>
          </a:effectLst>
        </p:spPr>
      </p:pic>
      <p:pic>
        <p:nvPicPr>
          <p:cNvPr id="1209" name="Google Shape;1209;p51"/>
          <p:cNvPicPr preferRelativeResize="0"/>
          <p:nvPr/>
        </p:nvPicPr>
        <p:blipFill>
          <a:blip r:embed="rId5">
            <a:alphaModFix/>
          </a:blip>
          <a:stretch>
            <a:fillRect/>
          </a:stretch>
        </p:blipFill>
        <p:spPr>
          <a:xfrm rot="-372239">
            <a:off x="-424896" y="2832566"/>
            <a:ext cx="1175912" cy="1013187"/>
          </a:xfrm>
          <a:prstGeom prst="rect">
            <a:avLst/>
          </a:prstGeom>
          <a:noFill/>
          <a:ln>
            <a:noFill/>
          </a:ln>
          <a:effectLst>
            <a:outerShdw blurRad="14288" dist="28575" dir="12060000" algn="bl" rotWithShape="0">
              <a:srgbClr val="000000">
                <a:alpha val="9000"/>
              </a:srgbClr>
            </a:outerShdw>
          </a:effectLst>
        </p:spPr>
      </p:pic>
      <p:pic>
        <p:nvPicPr>
          <p:cNvPr id="1210" name="Google Shape;1210;p51"/>
          <p:cNvPicPr preferRelativeResize="0"/>
          <p:nvPr/>
        </p:nvPicPr>
        <p:blipFill>
          <a:blip r:embed="rId7">
            <a:alphaModFix/>
          </a:blip>
          <a:stretch>
            <a:fillRect/>
          </a:stretch>
        </p:blipFill>
        <p:spPr>
          <a:xfrm rot="8299352">
            <a:off x="1022458" y="3900939"/>
            <a:ext cx="268442" cy="462542"/>
          </a:xfrm>
          <a:prstGeom prst="rect">
            <a:avLst/>
          </a:prstGeom>
          <a:noFill/>
          <a:ln>
            <a:noFill/>
          </a:ln>
        </p:spPr>
      </p:pic>
      <p:pic>
        <p:nvPicPr>
          <p:cNvPr id="1211" name="Google Shape;1211;p51"/>
          <p:cNvPicPr preferRelativeResize="0"/>
          <p:nvPr/>
        </p:nvPicPr>
        <p:blipFill>
          <a:blip r:embed="rId7">
            <a:alphaModFix/>
          </a:blip>
          <a:stretch>
            <a:fillRect/>
          </a:stretch>
        </p:blipFill>
        <p:spPr>
          <a:xfrm rot="-6730655">
            <a:off x="576457" y="3625923"/>
            <a:ext cx="149251" cy="257182"/>
          </a:xfrm>
          <a:prstGeom prst="rect">
            <a:avLst/>
          </a:prstGeom>
          <a:noFill/>
          <a:ln>
            <a:noFill/>
          </a:ln>
        </p:spPr>
      </p:pic>
      <p:pic>
        <p:nvPicPr>
          <p:cNvPr id="1212" name="Google Shape;1212;p51"/>
          <p:cNvPicPr preferRelativeResize="0"/>
          <p:nvPr/>
        </p:nvPicPr>
        <p:blipFill>
          <a:blip r:embed="rId8">
            <a:alphaModFix/>
          </a:blip>
          <a:stretch>
            <a:fillRect/>
          </a:stretch>
        </p:blipFill>
        <p:spPr>
          <a:xfrm rot="600596">
            <a:off x="183928" y="465624"/>
            <a:ext cx="467154" cy="890485"/>
          </a:xfrm>
          <a:prstGeom prst="rect">
            <a:avLst/>
          </a:prstGeom>
          <a:noFill/>
          <a:ln>
            <a:noFill/>
          </a:ln>
        </p:spPr>
      </p:pic>
      <p:pic>
        <p:nvPicPr>
          <p:cNvPr id="1213" name="Google Shape;1213;p51"/>
          <p:cNvPicPr preferRelativeResize="0"/>
          <p:nvPr/>
        </p:nvPicPr>
        <p:blipFill>
          <a:blip r:embed="rId9">
            <a:alphaModFix/>
          </a:blip>
          <a:stretch>
            <a:fillRect/>
          </a:stretch>
        </p:blipFill>
        <p:spPr>
          <a:xfrm rot="1147061">
            <a:off x="933361" y="2722825"/>
            <a:ext cx="612169" cy="667300"/>
          </a:xfrm>
          <a:prstGeom prst="rect">
            <a:avLst/>
          </a:prstGeom>
          <a:noFill/>
          <a:ln>
            <a:noFill/>
          </a:ln>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17110530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06"/>
                                        </p:tgtEl>
                                        <p:attrNameLst>
                                          <p:attrName>style.visibility</p:attrName>
                                        </p:attrNameLst>
                                      </p:cBhvr>
                                      <p:to>
                                        <p:strVal val="visible"/>
                                      </p:to>
                                    </p:set>
                                    <p:animEffect transition="in" filter="fade">
                                      <p:cBhvr>
                                        <p:cTn id="7" dur="500"/>
                                        <p:tgtEl>
                                          <p:spTgt spid="120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07">
                                            <p:txEl>
                                              <p:pRg st="0" end="0"/>
                                            </p:txEl>
                                          </p:spTgt>
                                        </p:tgtEl>
                                        <p:attrNameLst>
                                          <p:attrName>style.visibility</p:attrName>
                                        </p:attrNameLst>
                                      </p:cBhvr>
                                      <p:to>
                                        <p:strVal val="visible"/>
                                      </p:to>
                                    </p:set>
                                    <p:animEffect transition="in" filter="wipe(up)">
                                      <p:cBhvr>
                                        <p:cTn id="11" dur="500"/>
                                        <p:tgtEl>
                                          <p:spTgt spid="12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6" grpId="0"/>
      <p:bldP spid="120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63"/>
        <p:cNvGrpSpPr/>
        <p:nvPr/>
      </p:nvGrpSpPr>
      <p:grpSpPr>
        <a:xfrm>
          <a:off x="0" y="0"/>
          <a:ext cx="0" cy="0"/>
          <a:chOff x="0" y="0"/>
          <a:chExt cx="0" cy="0"/>
        </a:xfrm>
      </p:grpSpPr>
      <p:pic>
        <p:nvPicPr>
          <p:cNvPr id="1264" name="Google Shape;1264;p54"/>
          <p:cNvPicPr preferRelativeResize="0"/>
          <p:nvPr/>
        </p:nvPicPr>
        <p:blipFill>
          <a:blip r:embed="rId3">
            <a:alphaModFix/>
          </a:blip>
          <a:stretch>
            <a:fillRect/>
          </a:stretch>
        </p:blipFill>
        <p:spPr>
          <a:xfrm rot="16931597">
            <a:off x="7967100" y="3690806"/>
            <a:ext cx="553465" cy="775476"/>
          </a:xfrm>
          <a:prstGeom prst="rect">
            <a:avLst/>
          </a:prstGeom>
          <a:noFill/>
          <a:ln>
            <a:noFill/>
          </a:ln>
        </p:spPr>
      </p:pic>
      <p:sp>
        <p:nvSpPr>
          <p:cNvPr id="1265" name="Google Shape;1265;p54"/>
          <p:cNvSpPr txBox="1">
            <a:spLocks noGrp="1"/>
          </p:cNvSpPr>
          <p:nvPr>
            <p:ph type="title"/>
          </p:nvPr>
        </p:nvSpPr>
        <p:spPr>
          <a:xfrm>
            <a:off x="923098" y="1551353"/>
            <a:ext cx="7717500" cy="7074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US" sz="4800" spc="300" dirty="0" err="1">
                <a:latin typeface="+mn-lt"/>
              </a:rPr>
              <a:t>Terima</a:t>
            </a:r>
            <a:r>
              <a:rPr lang="en-US" sz="4800" spc="300" dirty="0">
                <a:latin typeface="+mn-lt"/>
              </a:rPr>
              <a:t> Kasih</a:t>
            </a:r>
            <a:endParaRPr sz="4800" spc="300" dirty="0">
              <a:latin typeface="+mn-lt"/>
            </a:endParaRPr>
          </a:p>
        </p:txBody>
      </p:sp>
      <p:pic>
        <p:nvPicPr>
          <p:cNvPr id="1268" name="Google Shape;1268;p54"/>
          <p:cNvPicPr preferRelativeResize="0"/>
          <p:nvPr/>
        </p:nvPicPr>
        <p:blipFill>
          <a:blip r:embed="rId4">
            <a:alphaModFix/>
          </a:blip>
          <a:stretch>
            <a:fillRect/>
          </a:stretch>
        </p:blipFill>
        <p:spPr>
          <a:xfrm>
            <a:off x="670078" y="3421037"/>
            <a:ext cx="1243749" cy="1112667"/>
          </a:xfrm>
          <a:prstGeom prst="rect">
            <a:avLst/>
          </a:prstGeom>
          <a:noFill/>
          <a:ln>
            <a:noFill/>
          </a:ln>
        </p:spPr>
      </p:pic>
      <p:pic>
        <p:nvPicPr>
          <p:cNvPr id="1269" name="Google Shape;1269;p54"/>
          <p:cNvPicPr preferRelativeResize="0"/>
          <p:nvPr/>
        </p:nvPicPr>
        <p:blipFill>
          <a:blip r:embed="rId5">
            <a:alphaModFix/>
          </a:blip>
          <a:stretch>
            <a:fillRect/>
          </a:stretch>
        </p:blipFill>
        <p:spPr>
          <a:xfrm>
            <a:off x="651819" y="848262"/>
            <a:ext cx="542559" cy="1123879"/>
          </a:xfrm>
          <a:prstGeom prst="rect">
            <a:avLst/>
          </a:prstGeom>
          <a:noFill/>
          <a:ln>
            <a:noFill/>
          </a:ln>
        </p:spPr>
      </p:pic>
      <p:pic>
        <p:nvPicPr>
          <p:cNvPr id="1270" name="Google Shape;1270;p54"/>
          <p:cNvPicPr preferRelativeResize="0"/>
          <p:nvPr/>
        </p:nvPicPr>
        <p:blipFill>
          <a:blip r:embed="rId6">
            <a:alphaModFix/>
          </a:blip>
          <a:stretch>
            <a:fillRect/>
          </a:stretch>
        </p:blipFill>
        <p:spPr>
          <a:xfrm>
            <a:off x="4067144" y="1974168"/>
            <a:ext cx="1521985" cy="1307082"/>
          </a:xfrm>
          <a:prstGeom prst="rect">
            <a:avLst/>
          </a:prstGeom>
          <a:noFill/>
          <a:ln>
            <a:noFill/>
          </a:ln>
        </p:spPr>
      </p:pic>
      <p:pic>
        <p:nvPicPr>
          <p:cNvPr id="1271" name="Google Shape;1271;p54"/>
          <p:cNvPicPr preferRelativeResize="0"/>
          <p:nvPr/>
        </p:nvPicPr>
        <p:blipFill>
          <a:blip r:embed="rId7">
            <a:alphaModFix/>
          </a:blip>
          <a:stretch>
            <a:fillRect/>
          </a:stretch>
        </p:blipFill>
        <p:spPr>
          <a:xfrm>
            <a:off x="8067577" y="2142499"/>
            <a:ext cx="901917" cy="1039324"/>
          </a:xfrm>
          <a:prstGeom prst="rect">
            <a:avLst/>
          </a:prstGeom>
          <a:noFill/>
          <a:ln>
            <a:noFill/>
          </a:ln>
        </p:spPr>
      </p:pic>
      <p:pic>
        <p:nvPicPr>
          <p:cNvPr id="1272" name="Google Shape;1272;p54"/>
          <p:cNvPicPr preferRelativeResize="0"/>
          <p:nvPr/>
        </p:nvPicPr>
        <p:blipFill>
          <a:blip r:embed="rId8">
            <a:alphaModFix/>
          </a:blip>
          <a:stretch>
            <a:fillRect/>
          </a:stretch>
        </p:blipFill>
        <p:spPr>
          <a:xfrm>
            <a:off x="263209" y="1974168"/>
            <a:ext cx="808444" cy="787249"/>
          </a:xfrm>
          <a:prstGeom prst="rect">
            <a:avLst/>
          </a:prstGeom>
          <a:noFill/>
          <a:ln>
            <a:noFill/>
          </a:ln>
        </p:spPr>
      </p:pic>
      <p:pic>
        <p:nvPicPr>
          <p:cNvPr id="1273" name="Google Shape;1273;p54"/>
          <p:cNvPicPr preferRelativeResize="0"/>
          <p:nvPr/>
        </p:nvPicPr>
        <p:blipFill>
          <a:blip r:embed="rId9">
            <a:alphaModFix/>
          </a:blip>
          <a:stretch>
            <a:fillRect/>
          </a:stretch>
        </p:blipFill>
        <p:spPr>
          <a:xfrm rot="4122093">
            <a:off x="490773" y="1038632"/>
            <a:ext cx="864652" cy="1005493"/>
          </a:xfrm>
          <a:prstGeom prst="rect">
            <a:avLst/>
          </a:prstGeom>
          <a:noFill/>
          <a:ln>
            <a:noFill/>
          </a:ln>
        </p:spPr>
      </p:pic>
      <p:pic>
        <p:nvPicPr>
          <p:cNvPr id="1274" name="Google Shape;1274;p54"/>
          <p:cNvPicPr preferRelativeResize="0"/>
          <p:nvPr/>
        </p:nvPicPr>
        <p:blipFill>
          <a:blip r:embed="rId10">
            <a:alphaModFix/>
          </a:blip>
          <a:stretch>
            <a:fillRect/>
          </a:stretch>
        </p:blipFill>
        <p:spPr>
          <a:xfrm>
            <a:off x="192493" y="402678"/>
            <a:ext cx="808444" cy="1578857"/>
          </a:xfrm>
          <a:prstGeom prst="rect">
            <a:avLst/>
          </a:prstGeom>
          <a:noFill/>
          <a:ln>
            <a:noFill/>
          </a:ln>
        </p:spPr>
      </p:pic>
      <p:pic>
        <p:nvPicPr>
          <p:cNvPr id="1275" name="Google Shape;1275;p54"/>
          <p:cNvPicPr preferRelativeResize="0"/>
          <p:nvPr/>
        </p:nvPicPr>
        <p:blipFill>
          <a:blip r:embed="rId11">
            <a:alphaModFix/>
          </a:blip>
          <a:stretch>
            <a:fillRect/>
          </a:stretch>
        </p:blipFill>
        <p:spPr>
          <a:xfrm>
            <a:off x="8078834" y="3025148"/>
            <a:ext cx="703781" cy="1578852"/>
          </a:xfrm>
          <a:prstGeom prst="rect">
            <a:avLst/>
          </a:prstGeom>
          <a:noFill/>
          <a:ln>
            <a:noFill/>
          </a:ln>
        </p:spPr>
      </p:pic>
    </p:spTree>
    <p:extLst>
      <p:ext uri="{BB962C8B-B14F-4D97-AF65-F5344CB8AC3E}">
        <p14:creationId xmlns:p14="http://schemas.microsoft.com/office/powerpoint/2010/main" val="79421879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65"/>
                                        </p:tgtEl>
                                        <p:attrNameLst>
                                          <p:attrName>style.visibility</p:attrName>
                                        </p:attrNameLst>
                                      </p:cBhvr>
                                      <p:to>
                                        <p:strVal val="visible"/>
                                      </p:to>
                                    </p:set>
                                    <p:animEffect transition="in" filter="fade">
                                      <p:cBhvr>
                                        <p:cTn id="7" dur="500"/>
                                        <p:tgtEl>
                                          <p:spTgt spid="1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 y="19050"/>
            <a:ext cx="9143244" cy="5143500"/>
          </a:xfrm>
          <a:prstGeom prst="rect">
            <a:avLst/>
          </a:prstGeom>
        </p:spPr>
      </p:pic>
      <p:sp>
        <p:nvSpPr>
          <p:cNvPr id="604" name="Google Shape;604;p31"/>
          <p:cNvSpPr txBox="1">
            <a:spLocks noGrp="1"/>
          </p:cNvSpPr>
          <p:nvPr>
            <p:ph type="title" idx="4294967295"/>
          </p:nvPr>
        </p:nvSpPr>
        <p:spPr>
          <a:xfrm>
            <a:off x="533400" y="133350"/>
            <a:ext cx="3757612" cy="70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spc="300" dirty="0">
                <a:latin typeface="+mn-lt"/>
              </a:rPr>
              <a:t>Tujuan Pembelajaran </a:t>
            </a:r>
            <a:endParaRPr sz="3200" b="1" spc="300" dirty="0">
              <a:latin typeface="+mn-lt"/>
            </a:endParaRPr>
          </a:p>
        </p:txBody>
      </p:sp>
      <p:sp>
        <p:nvSpPr>
          <p:cNvPr id="6" name="TextBox 5">
            <a:extLst>
              <a:ext uri="{FF2B5EF4-FFF2-40B4-BE49-F238E27FC236}">
                <a16:creationId xmlns:a16="http://schemas.microsoft.com/office/drawing/2014/main" xmlns="" id="{7B519911-3474-2783-25C8-44A96585B9CA}"/>
              </a:ext>
            </a:extLst>
          </p:cNvPr>
          <p:cNvSpPr txBox="1"/>
          <p:nvPr/>
        </p:nvSpPr>
        <p:spPr>
          <a:xfrm>
            <a:off x="533400" y="1341765"/>
            <a:ext cx="4233344" cy="923330"/>
          </a:xfrm>
          <a:prstGeom prst="rect">
            <a:avLst/>
          </a:prstGeom>
          <a:noFill/>
        </p:spPr>
        <p:txBody>
          <a:bodyPr wrap="square" rtlCol="0">
            <a:spAutoFit/>
          </a:bodyPr>
          <a:lstStyle/>
          <a:p>
            <a:r>
              <a:rPr lang="en-US" dirty="0" err="1"/>
              <a:t>Peserta</a:t>
            </a:r>
            <a:r>
              <a:rPr lang="en-US" dirty="0"/>
              <a:t> </a:t>
            </a:r>
            <a:r>
              <a:rPr lang="en-US" dirty="0" err="1"/>
              <a:t>didik</a:t>
            </a:r>
            <a:r>
              <a:rPr lang="en-US" dirty="0"/>
              <a:t> </a:t>
            </a:r>
            <a:r>
              <a:rPr lang="en-US" dirty="0" err="1"/>
              <a:t>diharapkan</a:t>
            </a:r>
            <a:r>
              <a:rPr lang="en-US" dirty="0"/>
              <a:t> </a:t>
            </a:r>
            <a:r>
              <a:rPr lang="en-US" dirty="0" err="1"/>
              <a:t>dapat</a:t>
            </a:r>
            <a:r>
              <a:rPr lang="en-US" dirty="0"/>
              <a:t> </a:t>
            </a:r>
            <a:r>
              <a:rPr lang="en-US" dirty="0" err="1"/>
              <a:t>menjelaskan</a:t>
            </a:r>
            <a:r>
              <a:rPr lang="en-US" dirty="0"/>
              <a:t> </a:t>
            </a:r>
            <a:r>
              <a:rPr lang="en-US" dirty="0" err="1"/>
              <a:t>implementasi</a:t>
            </a:r>
            <a:r>
              <a:rPr lang="en-US" dirty="0"/>
              <a:t> </a:t>
            </a:r>
            <a:r>
              <a:rPr lang="en-US" i="1" dirty="0"/>
              <a:t>Al-</a:t>
            </a:r>
            <a:r>
              <a:rPr lang="en-US" i="1" dirty="0" err="1"/>
              <a:t>Kulliyat</a:t>
            </a:r>
            <a:r>
              <a:rPr lang="en-US" i="1" dirty="0"/>
              <a:t> Al-</a:t>
            </a:r>
            <a:r>
              <a:rPr lang="en-US" i="1" dirty="0" err="1"/>
              <a:t>Khamsah</a:t>
            </a:r>
            <a:r>
              <a:rPr lang="en-US" dirty="0"/>
              <a:t> (lima </a:t>
            </a:r>
            <a:r>
              <a:rPr lang="en-US" dirty="0" err="1"/>
              <a:t>prinsip</a:t>
            </a:r>
            <a:r>
              <a:rPr lang="en-US" dirty="0"/>
              <a:t> </a:t>
            </a:r>
            <a:r>
              <a:rPr lang="en-US" dirty="0" err="1"/>
              <a:t>dasar</a:t>
            </a:r>
            <a:r>
              <a:rPr lang="en-US" dirty="0"/>
              <a:t> </a:t>
            </a:r>
            <a:r>
              <a:rPr lang="en-US" dirty="0" err="1"/>
              <a:t>hukum</a:t>
            </a:r>
            <a:r>
              <a:rPr lang="en-US" dirty="0"/>
              <a:t> Islam)</a:t>
            </a:r>
            <a:endParaRPr lang="en-ID" dirty="0"/>
          </a:p>
        </p:txBody>
      </p:sp>
      <p:sp>
        <p:nvSpPr>
          <p:cNvPr id="11" name="TextBox 10">
            <a:extLst>
              <a:ext uri="{FF2B5EF4-FFF2-40B4-BE49-F238E27FC236}">
                <a16:creationId xmlns:a16="http://schemas.microsoft.com/office/drawing/2014/main" xmlns="" id="{DDE0AE7C-1E6E-52DA-10FD-656F4881588B}"/>
              </a:ext>
            </a:extLst>
          </p:cNvPr>
          <p:cNvSpPr txBox="1"/>
          <p:nvPr/>
        </p:nvSpPr>
        <p:spPr>
          <a:xfrm>
            <a:off x="559074" y="2334220"/>
            <a:ext cx="4089126" cy="923330"/>
          </a:xfrm>
          <a:prstGeom prst="rect">
            <a:avLst/>
          </a:prstGeom>
          <a:noFill/>
        </p:spPr>
        <p:txBody>
          <a:bodyPr wrap="square" rtlCol="0">
            <a:spAutoFit/>
          </a:bodyPr>
          <a:lstStyle/>
          <a:p>
            <a:r>
              <a:rPr lang="en-US" dirty="0" err="1">
                <a:latin typeface="+mj-lt"/>
              </a:rPr>
              <a:t>Peserta</a:t>
            </a:r>
            <a:r>
              <a:rPr lang="en-US" dirty="0">
                <a:latin typeface="+mj-lt"/>
              </a:rPr>
              <a:t> </a:t>
            </a:r>
            <a:r>
              <a:rPr lang="en-US" dirty="0" err="1">
                <a:latin typeface="+mj-lt"/>
              </a:rPr>
              <a:t>didik</a:t>
            </a:r>
            <a:r>
              <a:rPr lang="en-US" dirty="0">
                <a:latin typeface="+mj-lt"/>
              </a:rPr>
              <a:t> </a:t>
            </a:r>
            <a:r>
              <a:rPr lang="en-US" dirty="0" err="1">
                <a:latin typeface="+mj-lt"/>
              </a:rPr>
              <a:t>mampu</a:t>
            </a:r>
            <a:r>
              <a:rPr lang="en-US" dirty="0">
                <a:latin typeface="+mj-lt"/>
              </a:rPr>
              <a:t> </a:t>
            </a:r>
            <a:r>
              <a:rPr lang="en-US" dirty="0" err="1">
                <a:latin typeface="+mj-lt"/>
              </a:rPr>
              <a:t>menganalisis</a:t>
            </a:r>
            <a:r>
              <a:rPr lang="en-US" dirty="0">
                <a:latin typeface="+mj-lt"/>
              </a:rPr>
              <a:t> </a:t>
            </a:r>
            <a:r>
              <a:rPr lang="en-US" dirty="0" err="1">
                <a:latin typeface="+mj-lt"/>
              </a:rPr>
              <a:t>implementasi</a:t>
            </a:r>
            <a:r>
              <a:rPr lang="en-US" dirty="0">
                <a:latin typeface="+mj-lt"/>
              </a:rPr>
              <a:t> </a:t>
            </a:r>
            <a:r>
              <a:rPr lang="en-US" i="1" dirty="0"/>
              <a:t>Al-</a:t>
            </a:r>
            <a:r>
              <a:rPr lang="en-US" i="1" dirty="0" err="1"/>
              <a:t>Kulliyat</a:t>
            </a:r>
            <a:r>
              <a:rPr lang="en-US" i="1" dirty="0"/>
              <a:t> Al-</a:t>
            </a:r>
            <a:r>
              <a:rPr lang="en-US" i="1" dirty="0" err="1"/>
              <a:t>Khamsah</a:t>
            </a:r>
            <a:r>
              <a:rPr lang="en-US" i="1" dirty="0"/>
              <a:t> </a:t>
            </a:r>
            <a:r>
              <a:rPr lang="en-US" dirty="0"/>
              <a:t>(lima </a:t>
            </a:r>
            <a:r>
              <a:rPr lang="en-US" dirty="0" err="1"/>
              <a:t>prinsip</a:t>
            </a:r>
            <a:r>
              <a:rPr lang="en-US" dirty="0"/>
              <a:t> </a:t>
            </a:r>
            <a:r>
              <a:rPr lang="en-US" dirty="0" err="1"/>
              <a:t>dasar</a:t>
            </a:r>
            <a:r>
              <a:rPr lang="en-US" dirty="0"/>
              <a:t> </a:t>
            </a:r>
            <a:r>
              <a:rPr lang="en-US" dirty="0" err="1"/>
              <a:t>hukum</a:t>
            </a:r>
            <a:r>
              <a:rPr lang="en-US" dirty="0"/>
              <a:t> Islam)</a:t>
            </a:r>
            <a:endParaRPr lang="en-ID" dirty="0">
              <a:latin typeface="+mj-lt"/>
            </a:endParaRPr>
          </a:p>
        </p:txBody>
      </p:sp>
      <p:sp>
        <p:nvSpPr>
          <p:cNvPr id="12" name="TextBox 11">
            <a:extLst>
              <a:ext uri="{FF2B5EF4-FFF2-40B4-BE49-F238E27FC236}">
                <a16:creationId xmlns:a16="http://schemas.microsoft.com/office/drawing/2014/main" xmlns="" id="{54135E81-EF1B-2885-6FD5-42A09B6F0A58}"/>
              </a:ext>
            </a:extLst>
          </p:cNvPr>
          <p:cNvSpPr txBox="1"/>
          <p:nvPr/>
        </p:nvSpPr>
        <p:spPr>
          <a:xfrm>
            <a:off x="4796589" y="2647950"/>
            <a:ext cx="3886200" cy="923330"/>
          </a:xfrm>
          <a:prstGeom prst="rect">
            <a:avLst/>
          </a:prstGeom>
          <a:noFill/>
        </p:spPr>
        <p:txBody>
          <a:bodyPr wrap="square" rtlCol="0">
            <a:spAutoFit/>
          </a:bodyPr>
          <a:lstStyle/>
          <a:p>
            <a:r>
              <a:rPr lang="en-US" dirty="0" err="1">
                <a:latin typeface="+mj-lt"/>
              </a:rPr>
              <a:t>Peserta</a:t>
            </a:r>
            <a:r>
              <a:rPr lang="en-US" dirty="0">
                <a:latin typeface="+mj-lt"/>
              </a:rPr>
              <a:t> </a:t>
            </a:r>
            <a:r>
              <a:rPr lang="en-US" dirty="0" err="1">
                <a:latin typeface="+mj-lt"/>
              </a:rPr>
              <a:t>didik</a:t>
            </a:r>
            <a:r>
              <a:rPr lang="en-US" dirty="0">
                <a:latin typeface="+mj-lt"/>
              </a:rPr>
              <a:t> </a:t>
            </a:r>
            <a:r>
              <a:rPr lang="en-US" dirty="0" err="1">
                <a:latin typeface="+mj-lt"/>
              </a:rPr>
              <a:t>dapat</a:t>
            </a:r>
            <a:r>
              <a:rPr lang="en-US" dirty="0">
                <a:latin typeface="+mj-lt"/>
              </a:rPr>
              <a:t> </a:t>
            </a:r>
            <a:r>
              <a:rPr lang="en-US" dirty="0" err="1">
                <a:latin typeface="+mj-lt"/>
              </a:rPr>
              <a:t>menumbuhkan</a:t>
            </a:r>
            <a:r>
              <a:rPr lang="en-US" dirty="0">
                <a:latin typeface="+mj-lt"/>
              </a:rPr>
              <a:t> </a:t>
            </a:r>
            <a:r>
              <a:rPr lang="en-US" dirty="0" err="1">
                <a:latin typeface="+mj-lt"/>
              </a:rPr>
              <a:t>kepedulian</a:t>
            </a:r>
            <a:r>
              <a:rPr lang="en-US" dirty="0">
                <a:latin typeface="+mj-lt"/>
              </a:rPr>
              <a:t> dan </a:t>
            </a:r>
            <a:r>
              <a:rPr lang="en-US" dirty="0" err="1">
                <a:latin typeface="+mj-lt"/>
              </a:rPr>
              <a:t>kepekaan</a:t>
            </a:r>
            <a:r>
              <a:rPr lang="en-US" dirty="0">
                <a:latin typeface="+mj-lt"/>
              </a:rPr>
              <a:t> </a:t>
            </a:r>
            <a:r>
              <a:rPr lang="en-US" dirty="0" err="1">
                <a:latin typeface="+mj-lt"/>
              </a:rPr>
              <a:t>sosial</a:t>
            </a:r>
            <a:r>
              <a:rPr lang="en-US" dirty="0">
                <a:latin typeface="+mj-lt"/>
              </a:rPr>
              <a:t> di </a:t>
            </a:r>
            <a:r>
              <a:rPr lang="en-US" dirty="0" err="1">
                <a:latin typeface="+mj-lt"/>
              </a:rPr>
              <a:t>masyarakat</a:t>
            </a:r>
            <a:endParaRPr lang="en-ID" dirty="0">
              <a:latin typeface="+mj-lt"/>
            </a:endParaRPr>
          </a:p>
        </p:txBody>
      </p:sp>
      <p:sp>
        <p:nvSpPr>
          <p:cNvPr id="13" name="TextBox 12">
            <a:extLst>
              <a:ext uri="{FF2B5EF4-FFF2-40B4-BE49-F238E27FC236}">
                <a16:creationId xmlns:a16="http://schemas.microsoft.com/office/drawing/2014/main" xmlns="" id="{0E024834-C1D5-736F-6885-79E919020078}"/>
              </a:ext>
            </a:extLst>
          </p:cNvPr>
          <p:cNvSpPr txBox="1"/>
          <p:nvPr/>
        </p:nvSpPr>
        <p:spPr>
          <a:xfrm>
            <a:off x="4800600" y="1289495"/>
            <a:ext cx="3977206" cy="1200329"/>
          </a:xfrm>
          <a:prstGeom prst="rect">
            <a:avLst/>
          </a:prstGeom>
          <a:noFill/>
        </p:spPr>
        <p:txBody>
          <a:bodyPr wrap="square" rtlCol="0">
            <a:spAutoFit/>
          </a:bodyPr>
          <a:lstStyle/>
          <a:p>
            <a:r>
              <a:rPr lang="en-US" dirty="0" err="1">
                <a:latin typeface="+mj-lt"/>
              </a:rPr>
              <a:t>Peserta</a:t>
            </a:r>
            <a:r>
              <a:rPr lang="en-US" dirty="0">
                <a:latin typeface="+mj-lt"/>
              </a:rPr>
              <a:t> </a:t>
            </a:r>
            <a:r>
              <a:rPr lang="en-US" dirty="0" err="1">
                <a:latin typeface="+mj-lt"/>
              </a:rPr>
              <a:t>didik</a:t>
            </a:r>
            <a:r>
              <a:rPr lang="en-US" dirty="0">
                <a:latin typeface="+mj-lt"/>
              </a:rPr>
              <a:t> </a:t>
            </a:r>
            <a:r>
              <a:rPr lang="en-US" dirty="0" err="1">
                <a:latin typeface="+mj-lt"/>
              </a:rPr>
              <a:t>mampu</a:t>
            </a:r>
            <a:r>
              <a:rPr lang="en-US" dirty="0">
                <a:latin typeface="+mj-lt"/>
              </a:rPr>
              <a:t> </a:t>
            </a:r>
            <a:r>
              <a:rPr lang="en-US" dirty="0" err="1">
                <a:latin typeface="+mj-lt"/>
              </a:rPr>
              <a:t>menyatakan</a:t>
            </a:r>
            <a:r>
              <a:rPr lang="en-US" dirty="0">
                <a:latin typeface="+mj-lt"/>
              </a:rPr>
              <a:t> </a:t>
            </a:r>
            <a:r>
              <a:rPr lang="en-US" dirty="0" err="1">
                <a:latin typeface="+mj-lt"/>
              </a:rPr>
              <a:t>bahwa</a:t>
            </a:r>
            <a:r>
              <a:rPr lang="en-US" dirty="0">
                <a:latin typeface="+mj-lt"/>
              </a:rPr>
              <a:t> </a:t>
            </a:r>
            <a:r>
              <a:rPr lang="en-US" dirty="0" err="1">
                <a:latin typeface="+mj-lt"/>
              </a:rPr>
              <a:t>ketentuan</a:t>
            </a:r>
            <a:r>
              <a:rPr lang="en-US" dirty="0">
                <a:latin typeface="+mj-lt"/>
              </a:rPr>
              <a:t> </a:t>
            </a:r>
            <a:r>
              <a:rPr lang="en-US" i="1" dirty="0"/>
              <a:t>Al-</a:t>
            </a:r>
            <a:r>
              <a:rPr lang="en-US" i="1" dirty="0" err="1"/>
              <a:t>Kulliyat</a:t>
            </a:r>
            <a:r>
              <a:rPr lang="en-US" i="1" dirty="0"/>
              <a:t> Al-</a:t>
            </a:r>
            <a:r>
              <a:rPr lang="en-US" i="1" dirty="0" err="1"/>
              <a:t>Khamsah</a:t>
            </a:r>
            <a:r>
              <a:rPr lang="en-US" dirty="0"/>
              <a:t> (lima </a:t>
            </a:r>
            <a:r>
              <a:rPr lang="en-US" dirty="0" err="1"/>
              <a:t>prinsip</a:t>
            </a:r>
            <a:r>
              <a:rPr lang="en-US" dirty="0"/>
              <a:t> </a:t>
            </a:r>
            <a:r>
              <a:rPr lang="en-US" dirty="0" err="1"/>
              <a:t>dasar</a:t>
            </a:r>
            <a:r>
              <a:rPr lang="en-US" dirty="0"/>
              <a:t> </a:t>
            </a:r>
            <a:r>
              <a:rPr lang="en-US" dirty="0" err="1"/>
              <a:t>hukum</a:t>
            </a:r>
            <a:r>
              <a:rPr lang="en-US" dirty="0"/>
              <a:t> Islam) </a:t>
            </a:r>
            <a:r>
              <a:rPr lang="en-US" dirty="0" err="1"/>
              <a:t>adalah</a:t>
            </a:r>
            <a:r>
              <a:rPr lang="en-US" dirty="0"/>
              <a:t> </a:t>
            </a:r>
            <a:r>
              <a:rPr lang="en-US" dirty="0" err="1"/>
              <a:t>ajaran</a:t>
            </a:r>
            <a:r>
              <a:rPr lang="en-US" dirty="0"/>
              <a:t> agama Islam, </a:t>
            </a:r>
            <a:r>
              <a:rPr lang="en-US" dirty="0" err="1"/>
              <a:t>serta</a:t>
            </a:r>
            <a:endParaRPr lang="en-ID" dirty="0">
              <a:latin typeface="+mj-lt"/>
            </a:endParaRPr>
          </a:p>
        </p:txBody>
      </p:sp>
      <p:grpSp>
        <p:nvGrpSpPr>
          <p:cNvPr id="5" name="Group 4"/>
          <p:cNvGrpSpPr/>
          <p:nvPr/>
        </p:nvGrpSpPr>
        <p:grpSpPr>
          <a:xfrm>
            <a:off x="228600" y="361950"/>
            <a:ext cx="198119" cy="762000"/>
            <a:chOff x="152400" y="361950"/>
            <a:chExt cx="198119" cy="762000"/>
          </a:xfrm>
        </p:grpSpPr>
        <p:sp>
          <p:nvSpPr>
            <p:cNvPr id="2" name="Rectangle 1"/>
            <p:cNvSpPr/>
            <p:nvPr/>
          </p:nvSpPr>
          <p:spPr>
            <a:xfrm>
              <a:off x="152400" y="361950"/>
              <a:ext cx="45719"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28600" y="361950"/>
              <a:ext cx="45719" cy="609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04800" y="361950"/>
              <a:ext cx="45719" cy="478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7" name="TextBox 16">
            <a:extLst>
              <a:ext uri="{FF2B5EF4-FFF2-40B4-BE49-F238E27FC236}">
                <a16:creationId xmlns:a16="http://schemas.microsoft.com/office/drawing/2014/main" xmlns="" id="{B37890E5-8953-FE8A-44CA-C88D03DC9547}"/>
              </a:ext>
            </a:extLst>
          </p:cNvPr>
          <p:cNvSpPr txBox="1"/>
          <p:nvPr/>
        </p:nvSpPr>
        <p:spPr>
          <a:xfrm>
            <a:off x="559074" y="3386614"/>
            <a:ext cx="4089126" cy="923330"/>
          </a:xfrm>
          <a:prstGeom prst="rect">
            <a:avLst/>
          </a:prstGeom>
          <a:noFill/>
        </p:spPr>
        <p:txBody>
          <a:bodyPr wrap="square" rtlCol="0">
            <a:spAutoFit/>
          </a:bodyPr>
          <a:lstStyle/>
          <a:p>
            <a:r>
              <a:rPr lang="en-US" dirty="0" err="1">
                <a:latin typeface="+mj-lt"/>
              </a:rPr>
              <a:t>Peserta</a:t>
            </a:r>
            <a:r>
              <a:rPr lang="en-US" dirty="0">
                <a:latin typeface="+mj-lt"/>
              </a:rPr>
              <a:t> </a:t>
            </a:r>
            <a:r>
              <a:rPr lang="en-US" dirty="0" err="1">
                <a:latin typeface="+mj-lt"/>
              </a:rPr>
              <a:t>didik</a:t>
            </a:r>
            <a:r>
              <a:rPr lang="en-US" dirty="0">
                <a:latin typeface="+mj-lt"/>
              </a:rPr>
              <a:t> </a:t>
            </a:r>
            <a:r>
              <a:rPr lang="en-US" dirty="0" err="1">
                <a:latin typeface="+mj-lt"/>
              </a:rPr>
              <a:t>dapat</a:t>
            </a:r>
            <a:r>
              <a:rPr lang="en-US" dirty="0">
                <a:latin typeface="+mj-lt"/>
              </a:rPr>
              <a:t> </a:t>
            </a:r>
            <a:r>
              <a:rPr lang="en-US" dirty="0" err="1">
                <a:latin typeface="+mj-lt"/>
              </a:rPr>
              <a:t>menyajikan</a:t>
            </a:r>
            <a:r>
              <a:rPr lang="en-US" dirty="0">
                <a:latin typeface="+mj-lt"/>
              </a:rPr>
              <a:t> </a:t>
            </a:r>
            <a:r>
              <a:rPr lang="en-US" dirty="0" err="1">
                <a:latin typeface="+mj-lt"/>
              </a:rPr>
              <a:t>paparan</a:t>
            </a:r>
            <a:r>
              <a:rPr lang="en-US" dirty="0">
                <a:latin typeface="+mj-lt"/>
              </a:rPr>
              <a:t> </a:t>
            </a:r>
            <a:r>
              <a:rPr lang="en-US" dirty="0" err="1">
                <a:latin typeface="+mj-lt"/>
              </a:rPr>
              <a:t>tentang</a:t>
            </a:r>
            <a:r>
              <a:rPr lang="en-US" dirty="0">
                <a:latin typeface="+mj-lt"/>
              </a:rPr>
              <a:t> </a:t>
            </a:r>
            <a:r>
              <a:rPr lang="en-US" i="1" dirty="0"/>
              <a:t>Al-</a:t>
            </a:r>
            <a:r>
              <a:rPr lang="en-US" i="1" dirty="0" err="1"/>
              <a:t>Kulliyat</a:t>
            </a:r>
            <a:r>
              <a:rPr lang="en-US" i="1" dirty="0"/>
              <a:t> Al-</a:t>
            </a:r>
            <a:r>
              <a:rPr lang="en-US" i="1" dirty="0" err="1"/>
              <a:t>Khamsah</a:t>
            </a:r>
            <a:r>
              <a:rPr lang="en-US" i="1" dirty="0"/>
              <a:t> </a:t>
            </a:r>
            <a:r>
              <a:rPr lang="en-US" dirty="0"/>
              <a:t>(lima </a:t>
            </a:r>
            <a:r>
              <a:rPr lang="en-US" dirty="0" err="1"/>
              <a:t>prinsip</a:t>
            </a:r>
            <a:r>
              <a:rPr lang="en-US" dirty="0"/>
              <a:t> </a:t>
            </a:r>
            <a:r>
              <a:rPr lang="en-US" dirty="0" err="1"/>
              <a:t>dasar</a:t>
            </a:r>
            <a:r>
              <a:rPr lang="en-US" dirty="0"/>
              <a:t> </a:t>
            </a:r>
            <a:r>
              <a:rPr lang="en-US" dirty="0" err="1"/>
              <a:t>hukum</a:t>
            </a:r>
            <a:r>
              <a:rPr lang="en-US" dirty="0"/>
              <a:t> Islam)</a:t>
            </a:r>
            <a:endParaRPr lang="en-ID" dirty="0">
              <a:latin typeface="+mj-lt"/>
            </a:endParaRPr>
          </a:p>
        </p:txBody>
      </p:sp>
    </p:spTree>
    <p:extLst>
      <p:ext uri="{BB962C8B-B14F-4D97-AF65-F5344CB8AC3E}">
        <p14:creationId xmlns:p14="http://schemas.microsoft.com/office/powerpoint/2010/main" val="9734448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4"/>
                                        </p:tgtEl>
                                        <p:attrNameLst>
                                          <p:attrName>style.visibility</p:attrName>
                                        </p:attrNameLst>
                                      </p:cBhvr>
                                      <p:to>
                                        <p:strVal val="visible"/>
                                      </p:to>
                                    </p:set>
                                    <p:animEffect transition="in" filter="wipe(left)">
                                      <p:cBhvr>
                                        <p:cTn id="11" dur="500"/>
                                        <p:tgtEl>
                                          <p:spTgt spid="60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 grpId="0"/>
      <p:bldP spid="6" grpId="0"/>
      <p:bldP spid="11" grpId="0"/>
      <p:bldP spid="12" grpId="0"/>
      <p:bldP spid="13"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82" name="Google Shape;182;p30"/>
          <p:cNvSpPr/>
          <p:nvPr/>
        </p:nvSpPr>
        <p:spPr>
          <a:xfrm>
            <a:off x="1889900" y="4413504"/>
            <a:ext cx="992850" cy="102600"/>
          </a:xfrm>
          <a:custGeom>
            <a:avLst/>
            <a:gdLst/>
            <a:ahLst/>
            <a:cxnLst/>
            <a:rect l="l" t="t" r="r" b="b"/>
            <a:pathLst>
              <a:path w="39714" h="4104" extrusionOk="0">
                <a:moveTo>
                  <a:pt x="0" y="4104"/>
                </a:moveTo>
                <a:cubicBezTo>
                  <a:pt x="11382" y="-2730"/>
                  <a:pt x="26437" y="1070"/>
                  <a:pt x="39714" y="1070"/>
                </a:cubicBezTo>
              </a:path>
            </a:pathLst>
          </a:custGeom>
          <a:noFill/>
          <a:ln w="28575" cap="flat" cmpd="sng">
            <a:solidFill>
              <a:schemeClr val="accent4"/>
            </a:solidFill>
            <a:prstDash val="solid"/>
            <a:round/>
            <a:headEnd type="none" w="med" len="med"/>
            <a:tailEnd type="none" w="med" len="med"/>
          </a:ln>
        </p:spPr>
      </p:sp>
      <p:pic>
        <p:nvPicPr>
          <p:cNvPr id="183" name="Google Shape;183;p30"/>
          <p:cNvPicPr preferRelativeResize="0"/>
          <p:nvPr/>
        </p:nvPicPr>
        <p:blipFill rotWithShape="1">
          <a:blip r:embed="rId3">
            <a:alphaModFix/>
          </a:blip>
          <a:srcRect t="16970" r="8892" b="21025"/>
          <a:stretch/>
        </p:blipFill>
        <p:spPr>
          <a:xfrm>
            <a:off x="6539175" y="3603223"/>
            <a:ext cx="2036850" cy="810276"/>
          </a:xfrm>
          <a:prstGeom prst="rect">
            <a:avLst/>
          </a:prstGeom>
          <a:noFill/>
          <a:ln>
            <a:noFill/>
          </a:ln>
        </p:spPr>
      </p:pic>
      <p:pic>
        <p:nvPicPr>
          <p:cNvPr id="184" name="Google Shape;184;p30"/>
          <p:cNvPicPr preferRelativeResize="0"/>
          <p:nvPr/>
        </p:nvPicPr>
        <p:blipFill rotWithShape="1">
          <a:blip r:embed="rId4">
            <a:alphaModFix/>
          </a:blip>
          <a:srcRect t="16734" r="8892" b="18300"/>
          <a:stretch/>
        </p:blipFill>
        <p:spPr>
          <a:xfrm>
            <a:off x="6496980" y="3059272"/>
            <a:ext cx="2036850" cy="846042"/>
          </a:xfrm>
          <a:prstGeom prst="rect">
            <a:avLst/>
          </a:prstGeom>
          <a:noFill/>
          <a:ln>
            <a:noFill/>
          </a:ln>
        </p:spPr>
      </p:pic>
      <p:pic>
        <p:nvPicPr>
          <p:cNvPr id="13" name="Picture 12">
            <a:extLst>
              <a:ext uri="{FF2B5EF4-FFF2-40B4-BE49-F238E27FC236}">
                <a16:creationId xmlns:a16="http://schemas.microsoft.com/office/drawing/2014/main" xmlns="" id="{FB13A6C8-385A-9E74-0469-EB0BA12728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5" name="TextBox 4">
            <a:extLst>
              <a:ext uri="{FF2B5EF4-FFF2-40B4-BE49-F238E27FC236}">
                <a16:creationId xmlns:a16="http://schemas.microsoft.com/office/drawing/2014/main" xmlns="" id="{B353751F-D8E4-1AAB-454C-0E95976FFF3F}"/>
              </a:ext>
            </a:extLst>
          </p:cNvPr>
          <p:cNvSpPr txBox="1"/>
          <p:nvPr/>
        </p:nvSpPr>
        <p:spPr>
          <a:xfrm>
            <a:off x="1828800" y="1120589"/>
            <a:ext cx="5943600" cy="1200329"/>
          </a:xfrm>
          <a:prstGeom prst="rect">
            <a:avLst/>
          </a:prstGeom>
          <a:noFill/>
        </p:spPr>
        <p:txBody>
          <a:bodyPr wrap="square" rtlCol="0">
            <a:spAutoFit/>
          </a:bodyPr>
          <a:lstStyle/>
          <a:p>
            <a:r>
              <a:rPr lang="en-US" dirty="0" err="1"/>
              <a:t>Menurut</a:t>
            </a:r>
            <a:r>
              <a:rPr lang="en-US" dirty="0"/>
              <a:t> </a:t>
            </a:r>
            <a:r>
              <a:rPr lang="en-US" dirty="0" err="1"/>
              <a:t>Asy-Syatibi</a:t>
            </a:r>
            <a:r>
              <a:rPr lang="en-US" dirty="0"/>
              <a:t>, </a:t>
            </a:r>
            <a:r>
              <a:rPr lang="en-US" dirty="0" err="1"/>
              <a:t>dalam</a:t>
            </a:r>
            <a:r>
              <a:rPr lang="en-US" dirty="0"/>
              <a:t> </a:t>
            </a:r>
            <a:r>
              <a:rPr lang="en-US" b="1" i="1" dirty="0" err="1"/>
              <a:t>Maqas</a:t>
            </a:r>
            <a:r>
              <a:rPr lang="en-US" b="1" i="1" dirty="0"/>
              <a:t> id </a:t>
            </a:r>
            <a:r>
              <a:rPr lang="en-US" b="1" i="1" dirty="0" err="1"/>
              <a:t>Asy</a:t>
            </a:r>
            <a:r>
              <a:rPr lang="en-US" b="1" i="1" dirty="0"/>
              <a:t>-Syariah </a:t>
            </a:r>
            <a:r>
              <a:rPr lang="en-US" dirty="0" err="1"/>
              <a:t>terdapat</a:t>
            </a:r>
            <a:r>
              <a:rPr lang="en-US" dirty="0"/>
              <a:t> lima </a:t>
            </a:r>
            <a:r>
              <a:rPr lang="en-US" dirty="0" err="1"/>
              <a:t>prinsip</a:t>
            </a:r>
            <a:r>
              <a:rPr lang="en-US" dirty="0"/>
              <a:t> </a:t>
            </a:r>
            <a:r>
              <a:rPr lang="en-US" dirty="0" err="1"/>
              <a:t>umum</a:t>
            </a:r>
            <a:r>
              <a:rPr lang="en-US" dirty="0"/>
              <a:t> </a:t>
            </a:r>
            <a:r>
              <a:rPr lang="en-US" dirty="0" err="1"/>
              <a:t>syariat</a:t>
            </a:r>
            <a:r>
              <a:rPr lang="en-US" dirty="0"/>
              <a:t> yang </a:t>
            </a:r>
            <a:r>
              <a:rPr lang="en-US" dirty="0" err="1"/>
              <a:t>bertujuan</a:t>
            </a:r>
            <a:r>
              <a:rPr lang="en-US" dirty="0"/>
              <a:t> </a:t>
            </a:r>
            <a:r>
              <a:rPr lang="en-US" dirty="0" err="1"/>
              <a:t>untuk</a:t>
            </a:r>
            <a:r>
              <a:rPr lang="en-US" dirty="0"/>
              <a:t> </a:t>
            </a:r>
            <a:r>
              <a:rPr lang="en-US" dirty="0" err="1"/>
              <a:t>mewujudkan</a:t>
            </a:r>
            <a:r>
              <a:rPr lang="en-US" dirty="0"/>
              <a:t> </a:t>
            </a:r>
            <a:r>
              <a:rPr lang="en-US" dirty="0" err="1"/>
              <a:t>kemaslahatan</a:t>
            </a:r>
            <a:r>
              <a:rPr lang="en-US" dirty="0"/>
              <a:t> </a:t>
            </a:r>
            <a:r>
              <a:rPr lang="en-US" dirty="0" err="1"/>
              <a:t>bagi</a:t>
            </a:r>
            <a:r>
              <a:rPr lang="en-US" dirty="0"/>
              <a:t> </a:t>
            </a:r>
            <a:r>
              <a:rPr lang="en-US" dirty="0" err="1"/>
              <a:t>kehidupan</a:t>
            </a:r>
            <a:r>
              <a:rPr lang="en-US" dirty="0"/>
              <a:t> </a:t>
            </a:r>
            <a:r>
              <a:rPr lang="en-US" dirty="0" err="1"/>
              <a:t>manusia</a:t>
            </a:r>
            <a:r>
              <a:rPr lang="en-US" dirty="0"/>
              <a:t> di dunia dan </a:t>
            </a:r>
            <a:r>
              <a:rPr lang="en-US" dirty="0" err="1"/>
              <a:t>akhirat</a:t>
            </a:r>
            <a:r>
              <a:rPr lang="en-US" dirty="0"/>
              <a:t>, </a:t>
            </a:r>
            <a:r>
              <a:rPr lang="en-US" dirty="0" err="1"/>
              <a:t>yaitu</a:t>
            </a:r>
            <a:r>
              <a:rPr lang="en-US" dirty="0"/>
              <a:t>: </a:t>
            </a:r>
            <a:endParaRPr lang="en-ID" dirty="0"/>
          </a:p>
        </p:txBody>
      </p:sp>
      <p:sp>
        <p:nvSpPr>
          <p:cNvPr id="15" name="TextBox 14">
            <a:extLst>
              <a:ext uri="{FF2B5EF4-FFF2-40B4-BE49-F238E27FC236}">
                <a16:creationId xmlns:a16="http://schemas.microsoft.com/office/drawing/2014/main" xmlns="" id="{D005736C-2ADC-60A5-8ECC-34BBC1257B1B}"/>
              </a:ext>
            </a:extLst>
          </p:cNvPr>
          <p:cNvSpPr txBox="1"/>
          <p:nvPr/>
        </p:nvSpPr>
        <p:spPr>
          <a:xfrm>
            <a:off x="3184404" y="2150988"/>
            <a:ext cx="3825996" cy="1754326"/>
          </a:xfrm>
          <a:prstGeom prst="rect">
            <a:avLst/>
          </a:prstGeom>
          <a:noFill/>
        </p:spPr>
        <p:txBody>
          <a:bodyPr wrap="square" rtlCol="0">
            <a:spAutoFit/>
          </a:bodyPr>
          <a:lstStyle/>
          <a:p>
            <a:pPr marL="342900" indent="-342900">
              <a:buFont typeface="+mj-lt"/>
              <a:buAutoNum type="alphaUcPeriod"/>
            </a:pPr>
            <a:r>
              <a:rPr lang="en-US" b="1" dirty="0" err="1"/>
              <a:t>Menjaga</a:t>
            </a:r>
            <a:r>
              <a:rPr lang="en-US" b="1" dirty="0"/>
              <a:t> Agama </a:t>
            </a:r>
            <a:r>
              <a:rPr lang="en-US" b="1" i="1" dirty="0"/>
              <a:t>(</a:t>
            </a:r>
            <a:r>
              <a:rPr lang="en-US" b="1" i="1" dirty="0" err="1"/>
              <a:t>Hifz</a:t>
            </a:r>
            <a:r>
              <a:rPr lang="en-US" b="1" i="1" dirty="0"/>
              <a:t> Ad-Din)</a:t>
            </a:r>
          </a:p>
          <a:p>
            <a:pPr marL="342900" indent="-342900">
              <a:buFont typeface="+mj-lt"/>
              <a:buAutoNum type="alphaUcPeriod"/>
            </a:pPr>
            <a:r>
              <a:rPr lang="en-US" b="1" dirty="0" err="1"/>
              <a:t>Menjaga</a:t>
            </a:r>
            <a:r>
              <a:rPr lang="en-US" b="1" dirty="0"/>
              <a:t> Jiwa </a:t>
            </a:r>
            <a:r>
              <a:rPr lang="en-US" b="1" i="1" dirty="0"/>
              <a:t>( </a:t>
            </a:r>
            <a:r>
              <a:rPr lang="en-US" b="1" i="1" dirty="0" err="1"/>
              <a:t>Hifz</a:t>
            </a:r>
            <a:r>
              <a:rPr lang="en-US" b="1" i="1" dirty="0"/>
              <a:t> An-</a:t>
            </a:r>
            <a:r>
              <a:rPr lang="en-US" b="1" i="1" dirty="0" err="1"/>
              <a:t>Nafs</a:t>
            </a:r>
            <a:r>
              <a:rPr lang="en-US" b="1" i="1" dirty="0"/>
              <a:t>)</a:t>
            </a:r>
          </a:p>
          <a:p>
            <a:pPr marL="342900" indent="-342900">
              <a:buFont typeface="+mj-lt"/>
              <a:buAutoNum type="alphaUcPeriod"/>
            </a:pPr>
            <a:r>
              <a:rPr lang="en-US" b="1" dirty="0" err="1"/>
              <a:t>Menjaga</a:t>
            </a:r>
            <a:r>
              <a:rPr lang="en-US" b="1" dirty="0"/>
              <a:t> Akal </a:t>
            </a:r>
            <a:r>
              <a:rPr lang="en-US" b="1" i="1" dirty="0"/>
              <a:t>(</a:t>
            </a:r>
            <a:r>
              <a:rPr lang="en-US" b="1" i="1" dirty="0" err="1"/>
              <a:t>Hifz</a:t>
            </a:r>
            <a:r>
              <a:rPr lang="en-US" b="1" i="1" dirty="0"/>
              <a:t> Al-’</a:t>
            </a:r>
            <a:r>
              <a:rPr lang="en-US" b="1" i="1" dirty="0" err="1"/>
              <a:t>Aql</a:t>
            </a:r>
            <a:r>
              <a:rPr lang="en-US" b="1" i="1" dirty="0"/>
              <a:t>)</a:t>
            </a:r>
          </a:p>
          <a:p>
            <a:pPr marL="342900" indent="-342900">
              <a:buFont typeface="+mj-lt"/>
              <a:buAutoNum type="alphaUcPeriod"/>
            </a:pPr>
            <a:r>
              <a:rPr lang="en-US" b="1" dirty="0" err="1"/>
              <a:t>Menjaga</a:t>
            </a:r>
            <a:r>
              <a:rPr lang="en-US" b="1" dirty="0"/>
              <a:t> </a:t>
            </a:r>
            <a:r>
              <a:rPr lang="en-US" b="1" dirty="0" err="1"/>
              <a:t>Keturunan</a:t>
            </a:r>
            <a:r>
              <a:rPr lang="en-US" b="1" dirty="0"/>
              <a:t> </a:t>
            </a:r>
            <a:r>
              <a:rPr lang="en-US" b="1" i="1" dirty="0"/>
              <a:t>(</a:t>
            </a:r>
            <a:r>
              <a:rPr lang="en-US" b="1" i="1" dirty="0" err="1"/>
              <a:t>Hifz</a:t>
            </a:r>
            <a:r>
              <a:rPr lang="en-US" b="1" i="1" dirty="0"/>
              <a:t> An-</a:t>
            </a:r>
            <a:r>
              <a:rPr lang="en-US" b="1" i="1" dirty="0" err="1"/>
              <a:t>Nasl</a:t>
            </a:r>
            <a:r>
              <a:rPr lang="en-US" b="1" i="1" dirty="0"/>
              <a:t>)</a:t>
            </a:r>
          </a:p>
          <a:p>
            <a:pPr marL="342900" indent="-342900">
              <a:buFont typeface="+mj-lt"/>
              <a:buAutoNum type="alphaUcPeriod"/>
            </a:pPr>
            <a:r>
              <a:rPr lang="en-US" b="1" dirty="0" err="1"/>
              <a:t>Menjaga</a:t>
            </a:r>
            <a:r>
              <a:rPr lang="en-US" b="1" dirty="0"/>
              <a:t> Akal </a:t>
            </a:r>
            <a:r>
              <a:rPr lang="en-US" b="1" i="1" dirty="0"/>
              <a:t>(</a:t>
            </a:r>
            <a:r>
              <a:rPr lang="en-US" b="1" i="1" dirty="0" err="1"/>
              <a:t>Hifz</a:t>
            </a:r>
            <a:r>
              <a:rPr lang="en-US" b="1" i="1" dirty="0"/>
              <a:t> Al-Mal)</a:t>
            </a:r>
          </a:p>
          <a:p>
            <a:pPr marL="342900" indent="-342900">
              <a:buFont typeface="+mj-lt"/>
              <a:buAutoNum type="alphaUcPeriod"/>
            </a:pPr>
            <a:endParaRPr lang="en-ID" dirty="0"/>
          </a:p>
        </p:txBody>
      </p:sp>
    </p:spTree>
    <p:extLst>
      <p:ext uri="{BB962C8B-B14F-4D97-AF65-F5344CB8AC3E}">
        <p14:creationId xmlns:p14="http://schemas.microsoft.com/office/powerpoint/2010/main" val="3979021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29538"/>
          <a:stretch/>
        </p:blipFill>
        <p:spPr>
          <a:xfrm>
            <a:off x="268015" y="1822703"/>
            <a:ext cx="8687553" cy="3187447"/>
          </a:xfrm>
          <a:prstGeom prst="rect">
            <a:avLst/>
          </a:prstGeom>
        </p:spPr>
      </p:pic>
      <p:grpSp>
        <p:nvGrpSpPr>
          <p:cNvPr id="6" name="Group 5"/>
          <p:cNvGrpSpPr/>
          <p:nvPr/>
        </p:nvGrpSpPr>
        <p:grpSpPr>
          <a:xfrm>
            <a:off x="277541" y="214330"/>
            <a:ext cx="4142059" cy="768032"/>
            <a:chOff x="402780" y="373178"/>
            <a:chExt cx="5007419" cy="768032"/>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4" name="TextBox 3"/>
            <p:cNvSpPr txBox="1"/>
            <p:nvPr/>
          </p:nvSpPr>
          <p:spPr>
            <a:xfrm>
              <a:off x="496030" y="468735"/>
              <a:ext cx="3074816" cy="523220"/>
            </a:xfrm>
            <a:prstGeom prst="rect">
              <a:avLst/>
            </a:prstGeom>
            <a:noFill/>
          </p:spPr>
          <p:txBody>
            <a:bodyPr wrap="none" rtlCol="0">
              <a:spAutoFit/>
            </a:bodyPr>
            <a:lstStyle/>
            <a:p>
              <a:r>
                <a:rPr lang="en-US" sz="2800" b="1" dirty="0"/>
                <a:t>A. </a:t>
              </a:r>
              <a:r>
                <a:rPr lang="en-US" sz="2800" b="1" dirty="0" err="1"/>
                <a:t>Menjaga</a:t>
              </a:r>
              <a:r>
                <a:rPr lang="en-US" sz="2800" b="1" dirty="0"/>
                <a:t> Agama </a:t>
              </a:r>
            </a:p>
          </p:txBody>
        </p:sp>
      </p:grpSp>
      <p:sp>
        <p:nvSpPr>
          <p:cNvPr id="18" name="TextBox 17">
            <a:extLst>
              <a:ext uri="{FF2B5EF4-FFF2-40B4-BE49-F238E27FC236}">
                <a16:creationId xmlns:a16="http://schemas.microsoft.com/office/drawing/2014/main" xmlns="" id="{8EAE7ED7-09C9-39BA-D0C7-5AFF2E95C69D}"/>
              </a:ext>
            </a:extLst>
          </p:cNvPr>
          <p:cNvSpPr txBox="1"/>
          <p:nvPr/>
        </p:nvSpPr>
        <p:spPr>
          <a:xfrm>
            <a:off x="277540" y="1047750"/>
            <a:ext cx="6809060"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menjaga</a:t>
            </a:r>
            <a:r>
              <a:rPr lang="en-US" sz="2000" spc="300" dirty="0">
                <a:latin typeface="+mj-lt"/>
              </a:rPr>
              <a:t> agama </a:t>
            </a:r>
            <a:endParaRPr lang="en-ID" sz="2000" spc="300" dirty="0">
              <a:latin typeface="+mj-lt"/>
            </a:endParaRPr>
          </a:p>
        </p:txBody>
      </p:sp>
      <p:sp>
        <p:nvSpPr>
          <p:cNvPr id="19" name="Rectangle: Rounded Corners 7">
            <a:extLst>
              <a:ext uri="{FF2B5EF4-FFF2-40B4-BE49-F238E27FC236}">
                <a16:creationId xmlns:a16="http://schemas.microsoft.com/office/drawing/2014/main" xmlns="" id="{867F3A46-F6CD-18C1-AF9C-72BF526CDDB9}"/>
              </a:ext>
            </a:extLst>
          </p:cNvPr>
          <p:cNvSpPr/>
          <p:nvPr/>
        </p:nvSpPr>
        <p:spPr>
          <a:xfrm>
            <a:off x="306115" y="1478029"/>
            <a:ext cx="2641246" cy="269146"/>
          </a:xfrm>
          <a:prstGeom prst="roundRect">
            <a:avLst/>
          </a:prstGeom>
          <a:solidFill>
            <a:schemeClr val="accent2">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err="1">
                <a:solidFill>
                  <a:schemeClr val="tx1">
                    <a:lumMod val="75000"/>
                  </a:schemeClr>
                </a:solidFill>
                <a:latin typeface="+mj-lt"/>
              </a:rPr>
              <a:t>Q.S.An-Nahl</a:t>
            </a:r>
            <a:r>
              <a:rPr lang="en-US" sz="2000" dirty="0">
                <a:solidFill>
                  <a:schemeClr val="tx1">
                    <a:lumMod val="75000"/>
                  </a:schemeClr>
                </a:solidFill>
                <a:latin typeface="+mj-lt"/>
              </a:rPr>
              <a:t>/16: 125 </a:t>
            </a:r>
            <a:endParaRPr lang="en-ID" sz="2000" dirty="0">
              <a:solidFill>
                <a:schemeClr val="tx1">
                  <a:lumMod val="75000"/>
                </a:schemeClr>
              </a:solidFill>
              <a:latin typeface="+mj-lt"/>
            </a:endParaRPr>
          </a:p>
        </p:txBody>
      </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0" name="TextBox 9">
            <a:extLst>
              <a:ext uri="{FF2B5EF4-FFF2-40B4-BE49-F238E27FC236}">
                <a16:creationId xmlns:a16="http://schemas.microsoft.com/office/drawing/2014/main" xmlns="" id="{C71F2148-D780-95A0-F302-ABD2E39CCFEF}"/>
              </a:ext>
            </a:extLst>
          </p:cNvPr>
          <p:cNvSpPr txBox="1"/>
          <p:nvPr/>
        </p:nvSpPr>
        <p:spPr>
          <a:xfrm>
            <a:off x="990222" y="2016943"/>
            <a:ext cx="7162800" cy="1141146"/>
          </a:xfrm>
          <a:prstGeom prst="rect">
            <a:avLst/>
          </a:prstGeom>
          <a:noFill/>
        </p:spPr>
        <p:txBody>
          <a:bodyPr wrap="square">
            <a:spAutoFit/>
          </a:bodyPr>
          <a:lstStyle/>
          <a:p>
            <a:pPr algn="r">
              <a:lnSpc>
                <a:spcPct val="150000"/>
              </a:lnSpc>
            </a:pPr>
            <a:r>
              <a:rPr lang="ar-DZ" sz="2400" b="1" i="0" dirty="0">
                <a:solidFill>
                  <a:srgbClr val="000000"/>
                </a:solidFill>
                <a:effectLst/>
                <a:latin typeface="fontArab"/>
                <a:cs typeface="+mj-cs"/>
              </a:rPr>
              <a:t>اُدْعُ اِلٰى سَبِيْلِ رَبِّكَ بِالْحِكْمَةِ وَالْمَوْعِظَةِ الْحَسَنَةِ وَجَادِلْهُمْ بِالَّتِيْ هِيَ اَحْسَنُۗ اِنَّ رَبَّكَ هُوَ اَعْلَمُ بِمَنْ ضَلَّ عَنْ سَبِيْلِهٖ وَهُوَ اَعْلَمُ بِالْمُهْتَدِيْنَ (النحل:</a:t>
            </a:r>
            <a:r>
              <a:rPr lang="ar-DZ" sz="2400" b="1" i="0" dirty="0">
                <a:solidFill>
                  <a:srgbClr val="000000"/>
                </a:solidFill>
                <a:effectLst/>
                <a:latin typeface="Quire Sans Pro Light" panose="020B0302040400020003" pitchFamily="34" charset="0"/>
                <a:cs typeface="+mj-cs"/>
              </a:rPr>
              <a:t>۱</a:t>
            </a:r>
            <a:r>
              <a:rPr lang="ar-DZ" sz="2400" b="1" i="0" dirty="0">
                <a:solidFill>
                  <a:srgbClr val="000000"/>
                </a:solidFill>
                <a:effectLst/>
                <a:latin typeface="Quire Sans Light" panose="020B0302040400020003" pitchFamily="34" charset="0"/>
                <a:cs typeface="+mj-cs"/>
              </a:rPr>
              <a:t>٢</a:t>
            </a:r>
            <a:r>
              <a:rPr lang="ar-DZ" sz="2400" b="1" i="0" dirty="0">
                <a:solidFill>
                  <a:srgbClr val="000000"/>
                </a:solidFill>
                <a:effectLst/>
                <a:latin typeface="Quire Sans Pro Light" panose="020B0302040400020003" pitchFamily="34" charset="0"/>
                <a:cs typeface="+mj-cs"/>
              </a:rPr>
              <a:t>۵)</a:t>
            </a:r>
            <a:endParaRPr lang="en-ID" sz="2400" b="1" dirty="0">
              <a:cs typeface="+mj-cs"/>
            </a:endParaRPr>
          </a:p>
        </p:txBody>
      </p:sp>
      <p:sp>
        <p:nvSpPr>
          <p:cNvPr id="12" name="TextBox 11">
            <a:extLst>
              <a:ext uri="{FF2B5EF4-FFF2-40B4-BE49-F238E27FC236}">
                <a16:creationId xmlns:a16="http://schemas.microsoft.com/office/drawing/2014/main" xmlns="" id="{7450B4F5-963F-4A2F-9676-EBC5674428E1}"/>
              </a:ext>
            </a:extLst>
          </p:cNvPr>
          <p:cNvSpPr txBox="1"/>
          <p:nvPr/>
        </p:nvSpPr>
        <p:spPr>
          <a:xfrm>
            <a:off x="762000" y="3318105"/>
            <a:ext cx="7923484" cy="1200329"/>
          </a:xfrm>
          <a:prstGeom prst="rect">
            <a:avLst/>
          </a:prstGeom>
          <a:noFill/>
        </p:spPr>
        <p:txBody>
          <a:bodyPr wrap="square">
            <a:spAutoFit/>
          </a:bodyPr>
          <a:lstStyle/>
          <a:p>
            <a:r>
              <a:rPr lang="en-ID" b="0" i="0" dirty="0" err="1">
                <a:effectLst/>
                <a:latin typeface="+mj-lt"/>
              </a:rPr>
              <a:t>Serulah</a:t>
            </a:r>
            <a:r>
              <a:rPr lang="en-ID" b="0" i="0" dirty="0">
                <a:effectLst/>
                <a:latin typeface="+mj-lt"/>
              </a:rPr>
              <a:t> (</a:t>
            </a:r>
            <a:r>
              <a:rPr lang="en-ID" b="0" i="0" dirty="0" err="1">
                <a:effectLst/>
                <a:latin typeface="+mj-lt"/>
              </a:rPr>
              <a:t>manusia</a:t>
            </a:r>
            <a:r>
              <a:rPr lang="en-ID" b="0" i="0" dirty="0">
                <a:effectLst/>
                <a:latin typeface="+mj-lt"/>
              </a:rPr>
              <a:t>) </a:t>
            </a:r>
            <a:r>
              <a:rPr lang="en-ID" b="0" i="0" dirty="0" err="1">
                <a:effectLst/>
                <a:latin typeface="+mj-lt"/>
              </a:rPr>
              <a:t>kepada</a:t>
            </a:r>
            <a:r>
              <a:rPr lang="en-ID" b="0" i="0" dirty="0">
                <a:effectLst/>
                <a:latin typeface="+mj-lt"/>
              </a:rPr>
              <a:t> </a:t>
            </a:r>
            <a:r>
              <a:rPr lang="en-ID" b="0" i="0" dirty="0" err="1">
                <a:effectLst/>
                <a:latin typeface="+mj-lt"/>
              </a:rPr>
              <a:t>jalan</a:t>
            </a:r>
            <a:r>
              <a:rPr lang="en-ID" b="0" i="0" dirty="0">
                <a:effectLst/>
                <a:latin typeface="+mj-lt"/>
              </a:rPr>
              <a:t> </a:t>
            </a:r>
            <a:r>
              <a:rPr lang="en-ID" b="0" i="0" dirty="0" err="1">
                <a:effectLst/>
                <a:latin typeface="+mj-lt"/>
              </a:rPr>
              <a:t>Tuhanmu</a:t>
            </a:r>
            <a:r>
              <a:rPr lang="en-ID" b="0" i="0" dirty="0">
                <a:effectLst/>
                <a:latin typeface="+mj-lt"/>
              </a:rPr>
              <a:t> </a:t>
            </a:r>
            <a:r>
              <a:rPr lang="en-ID" b="0" i="0" dirty="0" err="1">
                <a:effectLst/>
                <a:latin typeface="+mj-lt"/>
              </a:rPr>
              <a:t>dengan</a:t>
            </a:r>
            <a:r>
              <a:rPr lang="en-ID" b="0" i="0" dirty="0">
                <a:effectLst/>
                <a:latin typeface="+mj-lt"/>
              </a:rPr>
              <a:t> hikmah dan </a:t>
            </a:r>
            <a:r>
              <a:rPr lang="en-ID" b="0" i="0" dirty="0" err="1">
                <a:effectLst/>
                <a:latin typeface="Times New Roman" panose="02020603050405020304" pitchFamily="18" charset="0"/>
                <a:cs typeface="Times New Roman" panose="02020603050405020304" pitchFamily="18" charset="0"/>
              </a:rPr>
              <a:t>pengajaran</a:t>
            </a:r>
            <a:r>
              <a:rPr lang="en-ID" b="0" i="0" dirty="0">
                <a:effectLst/>
                <a:latin typeface="Times New Roman" panose="02020603050405020304" pitchFamily="18" charset="0"/>
                <a:cs typeface="Times New Roman" panose="02020603050405020304" pitchFamily="18" charset="0"/>
              </a:rPr>
              <a:t> yang </a:t>
            </a:r>
            <a:r>
              <a:rPr lang="en-ID" b="0" i="0" dirty="0" err="1">
                <a:effectLst/>
                <a:latin typeface="Times New Roman" panose="02020603050405020304" pitchFamily="18" charset="0"/>
                <a:cs typeface="Times New Roman" panose="02020603050405020304" pitchFamily="18" charset="0"/>
              </a:rPr>
              <a:t>baik</a:t>
            </a:r>
            <a:r>
              <a:rPr lang="en-ID" b="0" i="0" dirty="0">
                <a:effectLst/>
                <a:latin typeface="Times New Roman" panose="02020603050405020304" pitchFamily="18" charset="0"/>
                <a:cs typeface="Times New Roman" panose="02020603050405020304" pitchFamily="18" charset="0"/>
              </a:rPr>
              <a:t>, dan </a:t>
            </a:r>
            <a:r>
              <a:rPr lang="en-ID" b="0" i="0" dirty="0" err="1">
                <a:effectLst/>
                <a:latin typeface="Times New Roman" panose="02020603050405020304" pitchFamily="18" charset="0"/>
                <a:cs typeface="Times New Roman" panose="02020603050405020304" pitchFamily="18" charset="0"/>
              </a:rPr>
              <a:t>berdebatlah</a:t>
            </a:r>
            <a:r>
              <a:rPr lang="en-ID" b="0" i="0" dirty="0">
                <a:effectLst/>
                <a:latin typeface="Times New Roman" panose="02020603050405020304" pitchFamily="18" charset="0"/>
                <a:cs typeface="Times New Roman" panose="02020603050405020304" pitchFamily="18" charset="0"/>
              </a:rPr>
              <a:t> </a:t>
            </a:r>
            <a:r>
              <a:rPr lang="en-ID" b="0" i="0" dirty="0" err="1">
                <a:effectLst/>
                <a:latin typeface="Times New Roman" panose="02020603050405020304" pitchFamily="18" charset="0"/>
                <a:cs typeface="Times New Roman" panose="02020603050405020304" pitchFamily="18" charset="0"/>
              </a:rPr>
              <a:t>dengan</a:t>
            </a:r>
            <a:r>
              <a:rPr lang="en-ID" b="0" i="0" dirty="0">
                <a:effectLst/>
                <a:latin typeface="Times New Roman" panose="02020603050405020304" pitchFamily="18" charset="0"/>
                <a:cs typeface="Times New Roman" panose="02020603050405020304" pitchFamily="18" charset="0"/>
              </a:rPr>
              <a:t> </a:t>
            </a:r>
            <a:r>
              <a:rPr lang="en-ID" b="0" i="0" dirty="0" err="1">
                <a:effectLst/>
                <a:latin typeface="Times New Roman" panose="02020603050405020304" pitchFamily="18" charset="0"/>
                <a:cs typeface="Times New Roman" panose="02020603050405020304" pitchFamily="18" charset="0"/>
              </a:rPr>
              <a:t>mereka</a:t>
            </a:r>
            <a:r>
              <a:rPr lang="en-ID" b="0" i="0" dirty="0">
                <a:effectLst/>
                <a:latin typeface="Times New Roman" panose="02020603050405020304" pitchFamily="18" charset="0"/>
                <a:cs typeface="Times New Roman" panose="02020603050405020304" pitchFamily="18" charset="0"/>
              </a:rPr>
              <a:t> </a:t>
            </a:r>
            <a:r>
              <a:rPr lang="en-ID" b="0" i="0" dirty="0" err="1">
                <a:effectLst/>
                <a:latin typeface="Times New Roman" panose="02020603050405020304" pitchFamily="18" charset="0"/>
                <a:cs typeface="Times New Roman" panose="02020603050405020304" pitchFamily="18" charset="0"/>
              </a:rPr>
              <a:t>dengan</a:t>
            </a:r>
            <a:r>
              <a:rPr lang="en-ID" b="0" i="0" dirty="0">
                <a:effectLst/>
                <a:latin typeface="Times New Roman" panose="02020603050405020304" pitchFamily="18" charset="0"/>
                <a:cs typeface="Times New Roman" panose="02020603050405020304" pitchFamily="18" charset="0"/>
              </a:rPr>
              <a:t> </a:t>
            </a:r>
            <a:r>
              <a:rPr lang="en-ID" b="0" i="0" dirty="0" err="1">
                <a:effectLst/>
                <a:latin typeface="Times New Roman" panose="02020603050405020304" pitchFamily="18" charset="0"/>
                <a:cs typeface="Times New Roman" panose="02020603050405020304" pitchFamily="18" charset="0"/>
              </a:rPr>
              <a:t>cara</a:t>
            </a:r>
            <a:r>
              <a:rPr lang="en-ID" b="0" i="0" dirty="0">
                <a:effectLst/>
                <a:latin typeface="Times New Roman" panose="02020603050405020304" pitchFamily="18" charset="0"/>
                <a:cs typeface="Times New Roman" panose="02020603050405020304" pitchFamily="18" charset="0"/>
              </a:rPr>
              <a:t> yang </a:t>
            </a:r>
            <a:r>
              <a:rPr lang="en-ID" b="0" i="0" dirty="0" err="1">
                <a:effectLst/>
                <a:latin typeface="Times New Roman" panose="02020603050405020304" pitchFamily="18" charset="0"/>
                <a:cs typeface="Times New Roman" panose="02020603050405020304" pitchFamily="18" charset="0"/>
              </a:rPr>
              <a:t>baik</a:t>
            </a:r>
            <a:r>
              <a:rPr lang="en-ID" b="0" i="0" dirty="0">
                <a:effectLst/>
                <a:latin typeface="Times New Roman" panose="02020603050405020304" pitchFamily="18" charset="0"/>
                <a:cs typeface="Times New Roman" panose="02020603050405020304" pitchFamily="18" charset="0"/>
              </a:rPr>
              <a:t>. </a:t>
            </a:r>
            <a:r>
              <a:rPr lang="en-ID" b="0" i="0" dirty="0" err="1">
                <a:effectLst/>
                <a:latin typeface="Times New Roman" panose="02020603050405020304" pitchFamily="18" charset="0"/>
                <a:cs typeface="Times New Roman" panose="02020603050405020304" pitchFamily="18" charset="0"/>
              </a:rPr>
              <a:t>Sesungguhnya</a:t>
            </a:r>
            <a:r>
              <a:rPr lang="en-ID" b="0" i="0" dirty="0">
                <a:effectLst/>
                <a:latin typeface="Times New Roman" panose="02020603050405020304" pitchFamily="18" charset="0"/>
                <a:cs typeface="Times New Roman" panose="02020603050405020304" pitchFamily="18" charset="0"/>
              </a:rPr>
              <a:t> </a:t>
            </a:r>
            <a:r>
              <a:rPr lang="en-ID" b="0" i="0" dirty="0" err="1">
                <a:effectLst/>
                <a:latin typeface="+mj-lt"/>
              </a:rPr>
              <a:t>Tuhanmu</a:t>
            </a:r>
            <a:r>
              <a:rPr lang="en-ID" b="0" i="0" dirty="0">
                <a:effectLst/>
                <a:latin typeface="+mj-lt"/>
              </a:rPr>
              <a:t>, </a:t>
            </a:r>
            <a:r>
              <a:rPr lang="en-ID" b="0" i="0" dirty="0" err="1">
                <a:effectLst/>
                <a:latin typeface="+mj-lt"/>
              </a:rPr>
              <a:t>Dialah</a:t>
            </a:r>
            <a:r>
              <a:rPr lang="en-ID" b="0" i="0" dirty="0">
                <a:effectLst/>
                <a:latin typeface="+mj-lt"/>
              </a:rPr>
              <a:t> yang </a:t>
            </a:r>
            <a:r>
              <a:rPr lang="en-ID" b="0" i="0" dirty="0" err="1">
                <a:effectLst/>
                <a:latin typeface="+mj-lt"/>
              </a:rPr>
              <a:t>lebih</a:t>
            </a:r>
            <a:r>
              <a:rPr lang="en-ID" b="0" i="0" dirty="0">
                <a:effectLst/>
                <a:latin typeface="+mj-lt"/>
              </a:rPr>
              <a:t> </a:t>
            </a:r>
            <a:r>
              <a:rPr lang="en-ID" b="0" i="0" dirty="0" err="1">
                <a:effectLst/>
                <a:latin typeface="+mj-lt"/>
              </a:rPr>
              <a:t>mengetahui</a:t>
            </a:r>
            <a:r>
              <a:rPr lang="en-ID" b="0" i="0" dirty="0">
                <a:effectLst/>
                <a:latin typeface="+mj-lt"/>
              </a:rPr>
              <a:t> </a:t>
            </a:r>
            <a:r>
              <a:rPr lang="en-ID" b="0" i="0" dirty="0" err="1">
                <a:effectLst/>
                <a:latin typeface="+mj-lt"/>
              </a:rPr>
              <a:t>siapa</a:t>
            </a:r>
            <a:r>
              <a:rPr lang="en-ID" b="0" i="0" dirty="0">
                <a:effectLst/>
                <a:latin typeface="+mj-lt"/>
              </a:rPr>
              <a:t> yang </a:t>
            </a:r>
            <a:r>
              <a:rPr lang="en-ID" b="0" i="0" dirty="0" err="1">
                <a:effectLst/>
                <a:latin typeface="+mj-lt"/>
              </a:rPr>
              <a:t>sesat</a:t>
            </a:r>
            <a:r>
              <a:rPr lang="en-ID" b="0" i="0" dirty="0">
                <a:effectLst/>
                <a:latin typeface="+mj-lt"/>
              </a:rPr>
              <a:t> </a:t>
            </a:r>
            <a:r>
              <a:rPr lang="en-ID" b="0" i="0" dirty="0" err="1">
                <a:effectLst/>
                <a:latin typeface="+mj-lt"/>
              </a:rPr>
              <a:t>dari</a:t>
            </a:r>
            <a:r>
              <a:rPr lang="en-ID" b="0" i="0" dirty="0">
                <a:effectLst/>
                <a:latin typeface="+mj-lt"/>
              </a:rPr>
              <a:t> </a:t>
            </a:r>
            <a:r>
              <a:rPr lang="en-ID" b="0" i="0" dirty="0" err="1">
                <a:effectLst/>
                <a:latin typeface="+mj-lt"/>
              </a:rPr>
              <a:t>jalan</a:t>
            </a:r>
            <a:r>
              <a:rPr lang="en-ID" b="0" i="0" dirty="0">
                <a:effectLst/>
                <a:latin typeface="+mj-lt"/>
              </a:rPr>
              <a:t>-Nya dan </a:t>
            </a:r>
            <a:r>
              <a:rPr lang="en-ID" b="0" i="0" dirty="0" err="1">
                <a:effectLst/>
                <a:latin typeface="+mj-lt"/>
              </a:rPr>
              <a:t>Dialah</a:t>
            </a:r>
            <a:r>
              <a:rPr lang="en-ID" b="0" i="0" dirty="0">
                <a:effectLst/>
                <a:latin typeface="+mj-lt"/>
              </a:rPr>
              <a:t> yang </a:t>
            </a:r>
            <a:r>
              <a:rPr lang="en-ID" b="0" i="0" dirty="0" err="1">
                <a:effectLst/>
                <a:latin typeface="+mj-lt"/>
              </a:rPr>
              <a:t>lebih</a:t>
            </a:r>
            <a:r>
              <a:rPr lang="en-ID" b="0" i="0" dirty="0">
                <a:effectLst/>
                <a:latin typeface="+mj-lt"/>
              </a:rPr>
              <a:t> </a:t>
            </a:r>
            <a:r>
              <a:rPr lang="en-ID" b="0" i="0" dirty="0" err="1">
                <a:effectLst/>
                <a:latin typeface="+mj-lt"/>
              </a:rPr>
              <a:t>mengetahui</a:t>
            </a:r>
            <a:r>
              <a:rPr lang="en-ID" b="0" i="0" dirty="0">
                <a:effectLst/>
                <a:latin typeface="+mj-lt"/>
              </a:rPr>
              <a:t> </a:t>
            </a:r>
            <a:r>
              <a:rPr lang="en-ID" b="0" i="0" dirty="0" err="1">
                <a:effectLst/>
                <a:latin typeface="+mj-lt"/>
              </a:rPr>
              <a:t>siapa</a:t>
            </a:r>
            <a:r>
              <a:rPr lang="en-ID" b="0" i="0" dirty="0">
                <a:effectLst/>
                <a:latin typeface="+mj-lt"/>
              </a:rPr>
              <a:t> yang </a:t>
            </a:r>
            <a:r>
              <a:rPr lang="en-ID" b="0" i="0" dirty="0" err="1">
                <a:effectLst/>
                <a:latin typeface="+mj-lt"/>
              </a:rPr>
              <a:t>mendapat</a:t>
            </a:r>
            <a:r>
              <a:rPr lang="en-ID" b="0" i="0" dirty="0">
                <a:effectLst/>
                <a:latin typeface="+mj-lt"/>
              </a:rPr>
              <a:t> </a:t>
            </a:r>
            <a:r>
              <a:rPr lang="en-ID" b="0" i="0" dirty="0" err="1">
                <a:effectLst/>
                <a:latin typeface="+mj-lt"/>
              </a:rPr>
              <a:t>petunjuk</a:t>
            </a:r>
            <a:r>
              <a:rPr lang="en-ID" b="0" i="0" dirty="0">
                <a:effectLst/>
                <a:latin typeface="+mj-lt"/>
              </a:rPr>
              <a:t>.</a:t>
            </a:r>
            <a:r>
              <a:rPr lang="ar-DZ" b="0" i="0" dirty="0">
                <a:effectLst/>
                <a:latin typeface="+mj-lt"/>
              </a:rPr>
              <a:t> )</a:t>
            </a:r>
            <a:r>
              <a:rPr lang="en-US" sz="1800" dirty="0">
                <a:solidFill>
                  <a:schemeClr val="tx1">
                    <a:lumMod val="75000"/>
                  </a:schemeClr>
                </a:solidFill>
                <a:latin typeface="+mj-lt"/>
              </a:rPr>
              <a:t> </a:t>
            </a:r>
            <a:r>
              <a:rPr lang="en-US" sz="1800" dirty="0" err="1">
                <a:solidFill>
                  <a:schemeClr val="tx1">
                    <a:lumMod val="75000"/>
                  </a:schemeClr>
                </a:solidFill>
                <a:latin typeface="+mj-lt"/>
              </a:rPr>
              <a:t>Q.S.An-Nahl</a:t>
            </a:r>
            <a:r>
              <a:rPr lang="en-US" sz="1800" dirty="0">
                <a:solidFill>
                  <a:schemeClr val="tx1">
                    <a:lumMod val="75000"/>
                  </a:schemeClr>
                </a:solidFill>
                <a:latin typeface="+mj-lt"/>
              </a:rPr>
              <a:t>/16: 125 </a:t>
            </a:r>
            <a:r>
              <a:rPr lang="ar-DZ" sz="1800" dirty="0">
                <a:solidFill>
                  <a:schemeClr val="tx1">
                    <a:lumMod val="75000"/>
                  </a:schemeClr>
                </a:solidFill>
                <a:latin typeface="+mj-lt"/>
              </a:rPr>
              <a:t>(</a:t>
            </a:r>
            <a:endParaRPr lang="en-ID" sz="1800" dirty="0">
              <a:solidFill>
                <a:schemeClr val="tx1">
                  <a:lumMod val="75000"/>
                </a:schemeClr>
              </a:solidFill>
              <a:latin typeface="+mj-lt"/>
            </a:endParaRPr>
          </a:p>
        </p:txBody>
      </p:sp>
    </p:spTree>
    <p:extLst>
      <p:ext uri="{BB962C8B-B14F-4D97-AF65-F5344CB8AC3E}">
        <p14:creationId xmlns:p14="http://schemas.microsoft.com/office/powerpoint/2010/main" val="34012034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823" y="852523"/>
            <a:ext cx="8153777" cy="3962400"/>
          </a:xfrm>
          <a:prstGeom prst="rect">
            <a:avLst/>
          </a:prstGeom>
        </p:spPr>
      </p:pic>
      <p:sp>
        <p:nvSpPr>
          <p:cNvPr id="6" name="TextBox 5">
            <a:extLst>
              <a:ext uri="{FF2B5EF4-FFF2-40B4-BE49-F238E27FC236}">
                <a16:creationId xmlns:a16="http://schemas.microsoft.com/office/drawing/2014/main" xmlns="" id="{8EAE7ED7-09C9-39BA-D0C7-5AFF2E95C69D}"/>
              </a:ext>
            </a:extLst>
          </p:cNvPr>
          <p:cNvSpPr txBox="1"/>
          <p:nvPr/>
        </p:nvSpPr>
        <p:spPr>
          <a:xfrm>
            <a:off x="470914" y="220317"/>
            <a:ext cx="5548886"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menjaga</a:t>
            </a:r>
            <a:r>
              <a:rPr lang="en-US" sz="2000" spc="300" dirty="0">
                <a:latin typeface="+mj-lt"/>
              </a:rPr>
              <a:t> agama  </a:t>
            </a:r>
            <a:endParaRPr lang="en-ID" sz="2000" spc="300" dirty="0">
              <a:latin typeface="+mj-lt"/>
            </a:endParaRPr>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1181867" y="1455434"/>
            <a:ext cx="6690122" cy="461665"/>
          </a:xfrm>
          <a:prstGeom prst="rect">
            <a:avLst/>
          </a:prstGeom>
          <a:noFill/>
        </p:spPr>
        <p:txBody>
          <a:bodyPr wrap="square">
            <a:spAutoFit/>
          </a:bodyPr>
          <a:lstStyle/>
          <a:p>
            <a:pPr algn="r"/>
            <a:r>
              <a:rPr lang="ar-DZ" sz="2400" b="1" dirty="0">
                <a:cs typeface="+mj-cs"/>
              </a:rPr>
              <a:t>يٰٓاَيُّهَا الَّذِيْنَ اٰمَنُوْٓا اِنْ تَنْصُرُوا اللّٰهَ يَنْصُرْكُمْ وَيُثَبِّتْ اَقْدَامَكُمْ (محمد: </a:t>
            </a:r>
            <a:r>
              <a:rPr lang="ar-DZ" sz="2400" b="1" dirty="0">
                <a:latin typeface="Quattrocento" panose="020B0604020202020204" pitchFamily="18" charset="0"/>
                <a:cs typeface="+mj-cs"/>
              </a:rPr>
              <a:t>٧)</a:t>
            </a:r>
            <a:endParaRPr lang="en-ID" sz="2400" b="1" dirty="0">
              <a:latin typeface="Adobe Naskh Medium" panose="01010101010101010101" pitchFamily="50" charset="-78"/>
              <a:cs typeface="+mj-cs"/>
            </a:endParaRPr>
          </a:p>
        </p:txBody>
      </p:sp>
      <p:sp>
        <p:nvSpPr>
          <p:cNvPr id="7" name="Rectangle: Rounded Corners 7">
            <a:extLst>
              <a:ext uri="{FF2B5EF4-FFF2-40B4-BE49-F238E27FC236}">
                <a16:creationId xmlns:a16="http://schemas.microsoft.com/office/drawing/2014/main" xmlns="" id="{04968EDB-9F13-5F1E-5D51-6ED6BBF4DDD2}"/>
              </a:ext>
            </a:extLst>
          </p:cNvPr>
          <p:cNvSpPr/>
          <p:nvPr/>
        </p:nvSpPr>
        <p:spPr>
          <a:xfrm>
            <a:off x="1181867" y="1115075"/>
            <a:ext cx="2641246" cy="269146"/>
          </a:xfrm>
          <a:prstGeom prst="roundRect">
            <a:avLst/>
          </a:prstGeom>
          <a:solidFill>
            <a:schemeClr val="accent2">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lumMod val="75000"/>
                  </a:schemeClr>
                </a:solidFill>
                <a:latin typeface="+mj-lt"/>
              </a:rPr>
              <a:t>Q.S. Muhammad/47: 7 </a:t>
            </a:r>
            <a:endParaRPr lang="en-ID" sz="2000" dirty="0">
              <a:solidFill>
                <a:schemeClr val="tx1">
                  <a:lumMod val="75000"/>
                </a:schemeClr>
              </a:solidFill>
              <a:latin typeface="+mj-lt"/>
            </a:endParaRPr>
          </a:p>
        </p:txBody>
      </p:sp>
      <p:pic>
        <p:nvPicPr>
          <p:cNvPr id="8" name="Picture 7">
            <a:extLst>
              <a:ext uri="{FF2B5EF4-FFF2-40B4-BE49-F238E27FC236}">
                <a16:creationId xmlns:a16="http://schemas.microsoft.com/office/drawing/2014/main" xmlns="" id="{4EEC2A02-0CFB-9BAD-92E2-1DE4D94162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9" name="TextBox 8">
            <a:extLst>
              <a:ext uri="{FF2B5EF4-FFF2-40B4-BE49-F238E27FC236}">
                <a16:creationId xmlns:a16="http://schemas.microsoft.com/office/drawing/2014/main" xmlns="" id="{6F580812-AC50-3923-E7A0-36623E558442}"/>
              </a:ext>
            </a:extLst>
          </p:cNvPr>
          <p:cNvSpPr txBox="1"/>
          <p:nvPr/>
        </p:nvSpPr>
        <p:spPr>
          <a:xfrm>
            <a:off x="1265228" y="1994985"/>
            <a:ext cx="6858000" cy="923330"/>
          </a:xfrm>
          <a:prstGeom prst="rect">
            <a:avLst/>
          </a:prstGeom>
          <a:noFill/>
        </p:spPr>
        <p:txBody>
          <a:bodyPr wrap="square">
            <a:spAutoFit/>
          </a:bodyPr>
          <a:lstStyle/>
          <a:p>
            <a:r>
              <a:rPr lang="en-ID" b="0" i="0" dirty="0" err="1">
                <a:effectLst/>
                <a:latin typeface="+mj-lt"/>
              </a:rPr>
              <a:t>Wahai</a:t>
            </a:r>
            <a:r>
              <a:rPr lang="en-ID" b="0" i="0" dirty="0">
                <a:effectLst/>
                <a:latin typeface="+mj-lt"/>
              </a:rPr>
              <a:t> orang-orang yang </a:t>
            </a:r>
            <a:r>
              <a:rPr lang="en-ID" b="0" i="0" dirty="0" err="1">
                <a:effectLst/>
                <a:latin typeface="+mj-lt"/>
              </a:rPr>
              <a:t>beriman</a:t>
            </a:r>
            <a:r>
              <a:rPr lang="en-ID" b="0" i="0" dirty="0">
                <a:effectLst/>
                <a:latin typeface="+mj-lt"/>
              </a:rPr>
              <a:t>! Jika </a:t>
            </a:r>
            <a:r>
              <a:rPr lang="en-ID" b="0" i="0" dirty="0" err="1">
                <a:effectLst/>
                <a:latin typeface="+mj-lt"/>
              </a:rPr>
              <a:t>kamu</a:t>
            </a:r>
            <a:r>
              <a:rPr lang="en-ID" b="0" i="0" dirty="0">
                <a:effectLst/>
                <a:latin typeface="+mj-lt"/>
              </a:rPr>
              <a:t> </a:t>
            </a:r>
            <a:r>
              <a:rPr lang="en-ID" b="0" i="0" dirty="0" err="1">
                <a:effectLst/>
                <a:latin typeface="+mj-lt"/>
              </a:rPr>
              <a:t>menolong</a:t>
            </a:r>
            <a:r>
              <a:rPr lang="en-ID" b="0" i="0" dirty="0">
                <a:effectLst/>
                <a:latin typeface="+mj-lt"/>
              </a:rPr>
              <a:t> (agama) Allah, </a:t>
            </a:r>
            <a:r>
              <a:rPr lang="en-ID" b="0" i="0" dirty="0" err="1">
                <a:effectLst/>
                <a:latin typeface="+mj-lt"/>
              </a:rPr>
              <a:t>niscaya</a:t>
            </a:r>
            <a:r>
              <a:rPr lang="en-ID" b="0" i="0" dirty="0">
                <a:effectLst/>
                <a:latin typeface="+mj-lt"/>
              </a:rPr>
              <a:t> </a:t>
            </a:r>
            <a:r>
              <a:rPr lang="en-ID" b="0" i="0" dirty="0" err="1">
                <a:effectLst/>
                <a:latin typeface="+mj-lt"/>
              </a:rPr>
              <a:t>Dia</a:t>
            </a:r>
            <a:r>
              <a:rPr lang="en-ID" b="0" i="0" dirty="0">
                <a:effectLst/>
                <a:latin typeface="+mj-lt"/>
              </a:rPr>
              <a:t> </a:t>
            </a:r>
            <a:r>
              <a:rPr lang="en-ID" b="0" i="0" dirty="0" err="1">
                <a:effectLst/>
                <a:latin typeface="+mj-lt"/>
              </a:rPr>
              <a:t>akan</a:t>
            </a:r>
            <a:r>
              <a:rPr lang="en-ID" b="0" i="0" dirty="0">
                <a:effectLst/>
                <a:latin typeface="+mj-lt"/>
              </a:rPr>
              <a:t> </a:t>
            </a:r>
            <a:r>
              <a:rPr lang="en-ID" b="0" i="0" dirty="0" err="1">
                <a:effectLst/>
                <a:latin typeface="+mj-lt"/>
              </a:rPr>
              <a:t>menolongmu</a:t>
            </a:r>
            <a:r>
              <a:rPr lang="en-ID" b="0" i="0" dirty="0">
                <a:effectLst/>
                <a:latin typeface="+mj-lt"/>
              </a:rPr>
              <a:t> dan </a:t>
            </a:r>
            <a:r>
              <a:rPr lang="en-ID" b="0" i="0" dirty="0" err="1">
                <a:effectLst/>
                <a:latin typeface="+mj-lt"/>
              </a:rPr>
              <a:t>meneguhkan</a:t>
            </a:r>
            <a:r>
              <a:rPr lang="en-ID" b="0" i="0" dirty="0">
                <a:effectLst/>
                <a:latin typeface="+mj-lt"/>
              </a:rPr>
              <a:t> </a:t>
            </a:r>
            <a:r>
              <a:rPr lang="en-ID" b="0" i="0" dirty="0" err="1">
                <a:effectLst/>
                <a:latin typeface="+mj-lt"/>
              </a:rPr>
              <a:t>kedudukanmu</a:t>
            </a:r>
            <a:r>
              <a:rPr lang="en-ID" b="0" i="0" dirty="0">
                <a:effectLst/>
                <a:latin typeface="+mj-lt"/>
              </a:rPr>
              <a:t>.</a:t>
            </a:r>
            <a:r>
              <a:rPr lang="en-US" sz="1800" dirty="0">
                <a:latin typeface="+mj-lt"/>
              </a:rPr>
              <a:t> </a:t>
            </a:r>
          </a:p>
          <a:p>
            <a:r>
              <a:rPr lang="en-US" sz="1800" dirty="0">
                <a:latin typeface="+mj-lt"/>
              </a:rPr>
              <a:t>(Q.S. Muhammad/47: 7)</a:t>
            </a:r>
            <a:endParaRPr lang="en-ID" dirty="0">
              <a:latin typeface="+mj-lt"/>
            </a:endParaRPr>
          </a:p>
        </p:txBody>
      </p:sp>
      <p:sp>
        <p:nvSpPr>
          <p:cNvPr id="12" name="TextBox 11">
            <a:extLst>
              <a:ext uri="{FF2B5EF4-FFF2-40B4-BE49-F238E27FC236}">
                <a16:creationId xmlns:a16="http://schemas.microsoft.com/office/drawing/2014/main" xmlns="" id="{1EF3E47A-04FC-6717-31E9-F820BA32DCB6}"/>
              </a:ext>
            </a:extLst>
          </p:cNvPr>
          <p:cNvSpPr txBox="1"/>
          <p:nvPr/>
        </p:nvSpPr>
        <p:spPr>
          <a:xfrm>
            <a:off x="2362200" y="3258674"/>
            <a:ext cx="5593150" cy="461665"/>
          </a:xfrm>
          <a:prstGeom prst="rect">
            <a:avLst/>
          </a:prstGeom>
          <a:noFill/>
        </p:spPr>
        <p:txBody>
          <a:bodyPr wrap="square">
            <a:spAutoFit/>
          </a:bodyPr>
          <a:lstStyle/>
          <a:p>
            <a:pPr algn="r"/>
            <a:r>
              <a:rPr lang="ar-DZ" sz="2400" b="1" i="0" dirty="0">
                <a:solidFill>
                  <a:srgbClr val="000000"/>
                </a:solidFill>
                <a:effectLst/>
                <a:latin typeface="fontArab"/>
                <a:cs typeface="+mj-cs"/>
              </a:rPr>
              <a:t>لَكُمْ دِيْنُكُمْ وَلِيَ دِيْنِ ࣖ (الكافرون: </a:t>
            </a:r>
            <a:r>
              <a:rPr lang="ar-DZ" sz="2400" b="1" i="0" dirty="0">
                <a:solidFill>
                  <a:srgbClr val="000000"/>
                </a:solidFill>
                <a:effectLst/>
                <a:latin typeface="Quire Sans Light" panose="020B0302040400020003" pitchFamily="34" charset="0"/>
                <a:cs typeface="+mj-cs"/>
              </a:rPr>
              <a:t>٦)</a:t>
            </a:r>
            <a:endParaRPr lang="en-ID" sz="2400" b="1" dirty="0">
              <a:cs typeface="+mj-cs"/>
            </a:endParaRPr>
          </a:p>
        </p:txBody>
      </p:sp>
      <p:sp>
        <p:nvSpPr>
          <p:cNvPr id="13" name="TextBox 12">
            <a:extLst>
              <a:ext uri="{FF2B5EF4-FFF2-40B4-BE49-F238E27FC236}">
                <a16:creationId xmlns:a16="http://schemas.microsoft.com/office/drawing/2014/main" xmlns="" id="{311E0D63-79CA-2834-96A9-C7466D143938}"/>
              </a:ext>
            </a:extLst>
          </p:cNvPr>
          <p:cNvSpPr txBox="1"/>
          <p:nvPr/>
        </p:nvSpPr>
        <p:spPr>
          <a:xfrm>
            <a:off x="1447800" y="3812672"/>
            <a:ext cx="6711293" cy="369332"/>
          </a:xfrm>
          <a:prstGeom prst="rect">
            <a:avLst/>
          </a:prstGeom>
          <a:noFill/>
        </p:spPr>
        <p:txBody>
          <a:bodyPr wrap="square">
            <a:spAutoFit/>
          </a:bodyPr>
          <a:lstStyle/>
          <a:p>
            <a:r>
              <a:rPr lang="en-ID" b="0" i="0" dirty="0" err="1">
                <a:effectLst/>
                <a:latin typeface="+mj-lt"/>
              </a:rPr>
              <a:t>Untukmu</a:t>
            </a:r>
            <a:r>
              <a:rPr lang="en-ID" b="0" i="0" dirty="0">
                <a:effectLst/>
                <a:latin typeface="+mj-lt"/>
              </a:rPr>
              <a:t> </a:t>
            </a:r>
            <a:r>
              <a:rPr lang="en-ID" b="0" i="0" dirty="0" err="1">
                <a:effectLst/>
                <a:latin typeface="+mj-lt"/>
              </a:rPr>
              <a:t>agamamu</a:t>
            </a:r>
            <a:r>
              <a:rPr lang="en-ID" b="0" i="0" dirty="0">
                <a:effectLst/>
                <a:latin typeface="+mj-lt"/>
              </a:rPr>
              <a:t>, dan </a:t>
            </a:r>
            <a:r>
              <a:rPr lang="en-ID" b="0" i="0" dirty="0" err="1">
                <a:effectLst/>
                <a:latin typeface="+mj-lt"/>
              </a:rPr>
              <a:t>untukku</a:t>
            </a:r>
            <a:r>
              <a:rPr lang="en-ID" b="0" i="0" dirty="0">
                <a:effectLst/>
                <a:latin typeface="+mj-lt"/>
              </a:rPr>
              <a:t> </a:t>
            </a:r>
            <a:r>
              <a:rPr lang="en-ID" b="0" i="0" dirty="0" err="1">
                <a:effectLst/>
                <a:latin typeface="+mj-lt"/>
              </a:rPr>
              <a:t>agamaku</a:t>
            </a:r>
            <a:r>
              <a:rPr lang="en-ID" b="0" i="0" dirty="0">
                <a:effectLst/>
                <a:latin typeface="+mj-lt"/>
              </a:rPr>
              <a:t>.”</a:t>
            </a:r>
            <a:r>
              <a:rPr lang="en-US" dirty="0">
                <a:latin typeface="+mj-lt"/>
              </a:rPr>
              <a:t> (Q.S. Al-</a:t>
            </a:r>
            <a:r>
              <a:rPr lang="en-US" dirty="0" err="1">
                <a:latin typeface="+mj-lt"/>
              </a:rPr>
              <a:t>Kafirun</a:t>
            </a:r>
            <a:r>
              <a:rPr lang="en-US" dirty="0">
                <a:latin typeface="+mj-lt"/>
              </a:rPr>
              <a:t>/109:6)</a:t>
            </a:r>
            <a:endParaRPr lang="en-ID" dirty="0">
              <a:latin typeface="+mj-lt"/>
            </a:endParaRPr>
          </a:p>
        </p:txBody>
      </p:sp>
      <p:sp>
        <p:nvSpPr>
          <p:cNvPr id="14" name="Rectangle: Rounded Corners 7">
            <a:extLst>
              <a:ext uri="{FF2B5EF4-FFF2-40B4-BE49-F238E27FC236}">
                <a16:creationId xmlns:a16="http://schemas.microsoft.com/office/drawing/2014/main" xmlns="" id="{6A400576-CF39-8A0C-7637-C94AAC4B2F96}"/>
              </a:ext>
            </a:extLst>
          </p:cNvPr>
          <p:cNvSpPr/>
          <p:nvPr/>
        </p:nvSpPr>
        <p:spPr>
          <a:xfrm>
            <a:off x="1188650" y="3031768"/>
            <a:ext cx="2641246" cy="269146"/>
          </a:xfrm>
          <a:prstGeom prst="roundRect">
            <a:avLst/>
          </a:prstGeom>
          <a:solidFill>
            <a:schemeClr val="accent2">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(Q.S. Al-</a:t>
            </a:r>
            <a:r>
              <a:rPr lang="en-US" sz="2000" dirty="0" err="1">
                <a:solidFill>
                  <a:schemeClr val="tx1"/>
                </a:solidFill>
              </a:rPr>
              <a:t>Kafirun</a:t>
            </a:r>
            <a:r>
              <a:rPr lang="en-US" sz="2000" dirty="0">
                <a:solidFill>
                  <a:schemeClr val="tx1"/>
                </a:solidFill>
              </a:rPr>
              <a:t>/109:6)</a:t>
            </a:r>
            <a:endParaRPr lang="en-ID" sz="2000" dirty="0">
              <a:solidFill>
                <a:schemeClr val="tx1"/>
              </a:solidFill>
              <a:latin typeface="+mj-lt"/>
            </a:endParaRPr>
          </a:p>
        </p:txBody>
      </p:sp>
    </p:spTree>
    <p:extLst>
      <p:ext uri="{BB962C8B-B14F-4D97-AF65-F5344CB8AC3E}">
        <p14:creationId xmlns:p14="http://schemas.microsoft.com/office/powerpoint/2010/main" val="4518051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7"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pic>
        <p:nvPicPr>
          <p:cNvPr id="15" name="Picture 14">
            <a:extLst>
              <a:ext uri="{FF2B5EF4-FFF2-40B4-BE49-F238E27FC236}">
                <a16:creationId xmlns:a16="http://schemas.microsoft.com/office/drawing/2014/main" xmlns="" id="{E17B7CCD-383C-1285-391B-F4A4E4E81B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653" name="Google Shape;653;p34"/>
          <p:cNvSpPr txBox="1">
            <a:spLocks noGrp="1"/>
          </p:cNvSpPr>
          <p:nvPr>
            <p:ph type="subTitle" idx="4294967295"/>
          </p:nvPr>
        </p:nvSpPr>
        <p:spPr>
          <a:xfrm>
            <a:off x="828296" y="1281318"/>
            <a:ext cx="7858503" cy="822595"/>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US" sz="1800" dirty="0" err="1">
                <a:latin typeface="+mj-lt"/>
              </a:rPr>
              <a:t>Menjaga</a:t>
            </a:r>
            <a:r>
              <a:rPr lang="en-US" sz="1800" dirty="0">
                <a:latin typeface="+mj-lt"/>
              </a:rPr>
              <a:t> agama </a:t>
            </a:r>
            <a:r>
              <a:rPr lang="en-US" sz="1800" dirty="0" err="1">
                <a:latin typeface="+mj-lt"/>
              </a:rPr>
              <a:t>berarti</a:t>
            </a:r>
            <a:r>
              <a:rPr lang="en-US" sz="1800" dirty="0">
                <a:latin typeface="+mj-lt"/>
              </a:rPr>
              <a:t> </a:t>
            </a:r>
            <a:r>
              <a:rPr lang="en-US" sz="1800" dirty="0" err="1">
                <a:latin typeface="+mj-lt"/>
              </a:rPr>
              <a:t>menjaga</a:t>
            </a:r>
            <a:r>
              <a:rPr lang="en-US" sz="1800" dirty="0">
                <a:latin typeface="+mj-lt"/>
              </a:rPr>
              <a:t> </a:t>
            </a:r>
            <a:r>
              <a:rPr lang="en-US" sz="1800" dirty="0" err="1">
                <a:latin typeface="+mj-lt"/>
              </a:rPr>
              <a:t>semua</a:t>
            </a:r>
            <a:r>
              <a:rPr lang="en-US" sz="1800" dirty="0">
                <a:latin typeface="+mj-lt"/>
              </a:rPr>
              <a:t> </a:t>
            </a:r>
            <a:r>
              <a:rPr lang="en-US" sz="1800" dirty="0" err="1">
                <a:latin typeface="+mj-lt"/>
              </a:rPr>
              <a:t>hal</a:t>
            </a:r>
            <a:r>
              <a:rPr lang="en-US" sz="1800" dirty="0">
                <a:latin typeface="+mj-lt"/>
              </a:rPr>
              <a:t> yang </a:t>
            </a:r>
            <a:r>
              <a:rPr lang="en-US" sz="1800" dirty="0" err="1">
                <a:latin typeface="+mj-lt"/>
              </a:rPr>
              <a:t>berkaitan</a:t>
            </a:r>
            <a:r>
              <a:rPr lang="en-US" sz="1800" dirty="0">
                <a:latin typeface="+mj-lt"/>
              </a:rPr>
              <a:t> </a:t>
            </a:r>
            <a:r>
              <a:rPr lang="en-US" sz="1800" dirty="0" err="1">
                <a:latin typeface="+mj-lt"/>
              </a:rPr>
              <a:t>dengan</a:t>
            </a:r>
            <a:r>
              <a:rPr lang="en-US" sz="1800" dirty="0">
                <a:latin typeface="+mj-lt"/>
              </a:rPr>
              <a:t> agama, </a:t>
            </a:r>
            <a:r>
              <a:rPr lang="en-US" sz="1800" dirty="0" err="1">
                <a:latin typeface="+mj-lt"/>
              </a:rPr>
              <a:t>baik</a:t>
            </a:r>
            <a:r>
              <a:rPr lang="en-US" sz="1800" dirty="0">
                <a:latin typeface="+mj-lt"/>
              </a:rPr>
              <a:t> </a:t>
            </a:r>
            <a:r>
              <a:rPr lang="en-US" sz="1800" dirty="0" err="1">
                <a:latin typeface="+mj-lt"/>
              </a:rPr>
              <a:t>hubungan</a:t>
            </a:r>
            <a:r>
              <a:rPr lang="en-US" sz="1800" dirty="0">
                <a:latin typeface="+mj-lt"/>
              </a:rPr>
              <a:t> </a:t>
            </a:r>
            <a:r>
              <a:rPr lang="en-US" sz="1800" dirty="0" err="1">
                <a:latin typeface="+mj-lt"/>
              </a:rPr>
              <a:t>dengan</a:t>
            </a:r>
            <a:r>
              <a:rPr lang="en-US" sz="1800" dirty="0">
                <a:latin typeface="+mj-lt"/>
              </a:rPr>
              <a:t> </a:t>
            </a:r>
            <a:r>
              <a:rPr lang="en-US" sz="1800" dirty="0" err="1">
                <a:latin typeface="+mj-lt"/>
              </a:rPr>
              <a:t>pencipta</a:t>
            </a:r>
            <a:r>
              <a:rPr lang="en-US" sz="1800" dirty="0">
                <a:latin typeface="+mj-lt"/>
              </a:rPr>
              <a:t> dan </a:t>
            </a:r>
            <a:r>
              <a:rPr lang="en-US" sz="1800" dirty="0" err="1">
                <a:latin typeface="+mj-lt"/>
              </a:rPr>
              <a:t>sesama</a:t>
            </a:r>
            <a:r>
              <a:rPr lang="en-US" sz="1800" dirty="0">
                <a:latin typeface="+mj-lt"/>
              </a:rPr>
              <a:t> </a:t>
            </a:r>
            <a:r>
              <a:rPr lang="en-US" sz="1800" dirty="0" err="1">
                <a:latin typeface="+mj-lt"/>
              </a:rPr>
              <a:t>manusia</a:t>
            </a:r>
            <a:r>
              <a:rPr lang="en-US" sz="1800" dirty="0">
                <a:latin typeface="+mj-lt"/>
              </a:rPr>
              <a:t>. </a:t>
            </a:r>
            <a:endParaRPr sz="1800" dirty="0">
              <a:latin typeface="+mj-lt"/>
            </a:endParaRPr>
          </a:p>
        </p:txBody>
      </p:sp>
      <p:sp>
        <p:nvSpPr>
          <p:cNvPr id="10" name="Rectangle: Rounded Corners 9">
            <a:extLst>
              <a:ext uri="{FF2B5EF4-FFF2-40B4-BE49-F238E27FC236}">
                <a16:creationId xmlns:a16="http://schemas.microsoft.com/office/drawing/2014/main" xmlns="" id="{9F423FB7-67C4-72CD-636B-2F0919E7F845}"/>
              </a:ext>
            </a:extLst>
          </p:cNvPr>
          <p:cNvSpPr/>
          <p:nvPr/>
        </p:nvSpPr>
        <p:spPr>
          <a:xfrm>
            <a:off x="828296" y="941367"/>
            <a:ext cx="2015896" cy="371475"/>
          </a:xfrm>
          <a:prstGeom prst="roundRect">
            <a:avLst/>
          </a:prstGeom>
          <a:solidFill>
            <a:schemeClr val="accent2">
              <a:lumMod val="60000"/>
              <a:lumOff val="40000"/>
            </a:schemeClr>
          </a:solidFill>
          <a:ln>
            <a:solidFill>
              <a:schemeClr val="tx2">
                <a:lumMod val="75000"/>
              </a:schemeClr>
            </a:solidFill>
          </a:ln>
        </p:spPr>
        <p:style>
          <a:lnRef idx="3">
            <a:schemeClr val="lt1"/>
          </a:lnRef>
          <a:fillRef idx="1">
            <a:schemeClr val="dk1"/>
          </a:fillRef>
          <a:effectRef idx="1">
            <a:schemeClr val="dk1"/>
          </a:effectRef>
          <a:fontRef idx="minor">
            <a:schemeClr val="lt1"/>
          </a:fontRef>
        </p:style>
        <p:txBody>
          <a:bodyPr rtlCol="0" anchor="ctr"/>
          <a:lstStyle/>
          <a:p>
            <a:pPr algn="ctr"/>
            <a:r>
              <a:rPr lang="en-US" sz="2000" spc="300" dirty="0" err="1">
                <a:ln w="0"/>
                <a:solidFill>
                  <a:schemeClr val="bg1"/>
                </a:solidFill>
                <a:effectLst>
                  <a:outerShdw blurRad="38100" dist="25400" dir="5400000" algn="ctr" rotWithShape="0">
                    <a:srgbClr val="6E747A">
                      <a:alpha val="43000"/>
                    </a:srgbClr>
                  </a:outerShdw>
                </a:effectLst>
                <a:latin typeface="+mj-lt"/>
              </a:rPr>
              <a:t>Pengertian</a:t>
            </a:r>
            <a:r>
              <a:rPr lang="en-US" dirty="0">
                <a:ln w="0"/>
                <a:solidFill>
                  <a:schemeClr val="bg1"/>
                </a:solidFill>
                <a:effectLst>
                  <a:outerShdw blurRad="38100" dist="25400" dir="5400000" algn="ctr" rotWithShape="0">
                    <a:srgbClr val="6E747A">
                      <a:alpha val="43000"/>
                    </a:srgbClr>
                  </a:outerShdw>
                </a:effectLst>
                <a:latin typeface="+mj-lt"/>
              </a:rPr>
              <a:t> </a:t>
            </a:r>
            <a:endParaRPr lang="en-ID" dirty="0">
              <a:ln w="0"/>
              <a:solidFill>
                <a:schemeClr val="bg1"/>
              </a:solidFill>
              <a:effectLst>
                <a:outerShdw blurRad="38100" dist="25400" dir="5400000" algn="ctr" rotWithShape="0">
                  <a:srgbClr val="6E747A">
                    <a:alpha val="43000"/>
                  </a:srgbClr>
                </a:outerShdw>
              </a:effectLst>
              <a:latin typeface="+mj-lt"/>
            </a:endParaRPr>
          </a:p>
        </p:txBody>
      </p:sp>
      <p:sp>
        <p:nvSpPr>
          <p:cNvPr id="16" name="Rectangle: Rounded Corners 15">
            <a:extLst>
              <a:ext uri="{FF2B5EF4-FFF2-40B4-BE49-F238E27FC236}">
                <a16:creationId xmlns:a16="http://schemas.microsoft.com/office/drawing/2014/main" xmlns="" id="{B461B41E-3882-D6E8-F2E3-7FB1210A83DF}"/>
              </a:ext>
            </a:extLst>
          </p:cNvPr>
          <p:cNvSpPr/>
          <p:nvPr/>
        </p:nvSpPr>
        <p:spPr>
          <a:xfrm>
            <a:off x="828296" y="2277075"/>
            <a:ext cx="3570376" cy="371475"/>
          </a:xfrm>
          <a:prstGeom prst="roundRect">
            <a:avLst/>
          </a:prstGeom>
          <a:solidFill>
            <a:schemeClr val="accent2">
              <a:lumMod val="60000"/>
              <a:lumOff val="40000"/>
            </a:schemeClr>
          </a:solidFill>
          <a:ln>
            <a:solidFill>
              <a:schemeClr val="tx2">
                <a:lumMod val="75000"/>
              </a:schemeClr>
            </a:solidFill>
          </a:ln>
        </p:spPr>
        <p:style>
          <a:lnRef idx="3">
            <a:schemeClr val="lt1"/>
          </a:lnRef>
          <a:fillRef idx="1">
            <a:schemeClr val="dk1"/>
          </a:fillRef>
          <a:effectRef idx="1">
            <a:schemeClr val="dk1"/>
          </a:effectRef>
          <a:fontRef idx="minor">
            <a:schemeClr val="lt1"/>
          </a:fontRef>
        </p:style>
        <p:txBody>
          <a:bodyPr rtlCol="0" anchor="ctr"/>
          <a:lstStyle/>
          <a:p>
            <a:pPr algn="ctr"/>
            <a:r>
              <a:rPr lang="en-US" spc="300" dirty="0">
                <a:ln w="0"/>
                <a:solidFill>
                  <a:schemeClr val="bg1"/>
                </a:solidFill>
                <a:effectLst>
                  <a:outerShdw blurRad="38100" dist="25400" dir="5400000" algn="ctr" rotWithShape="0">
                    <a:srgbClr val="6E747A">
                      <a:alpha val="43000"/>
                    </a:srgbClr>
                  </a:outerShdw>
                </a:effectLst>
                <a:latin typeface="+mj-lt"/>
              </a:rPr>
              <a:t>Cara </a:t>
            </a:r>
            <a:r>
              <a:rPr lang="en-US" spc="300" dirty="0" err="1">
                <a:ln w="0"/>
                <a:solidFill>
                  <a:schemeClr val="bg1"/>
                </a:solidFill>
                <a:effectLst>
                  <a:outerShdw blurRad="38100" dist="25400" dir="5400000" algn="ctr" rotWithShape="0">
                    <a:srgbClr val="6E747A">
                      <a:alpha val="43000"/>
                    </a:srgbClr>
                  </a:outerShdw>
                </a:effectLst>
                <a:latin typeface="+mj-lt"/>
              </a:rPr>
              <a:t>Menjaga</a:t>
            </a:r>
            <a:r>
              <a:rPr lang="en-US" spc="300" dirty="0">
                <a:ln w="0"/>
                <a:solidFill>
                  <a:schemeClr val="bg1"/>
                </a:solidFill>
                <a:effectLst>
                  <a:outerShdw blurRad="38100" dist="25400" dir="5400000" algn="ctr" rotWithShape="0">
                    <a:srgbClr val="6E747A">
                      <a:alpha val="43000"/>
                    </a:srgbClr>
                  </a:outerShdw>
                </a:effectLst>
                <a:latin typeface="+mj-lt"/>
              </a:rPr>
              <a:t> Agama </a:t>
            </a:r>
            <a:r>
              <a:rPr lang="en-US" sz="1600" dirty="0">
                <a:ln w="0"/>
                <a:solidFill>
                  <a:schemeClr val="bg1"/>
                </a:solidFill>
                <a:effectLst>
                  <a:outerShdw blurRad="38100" dist="25400" dir="5400000" algn="ctr" rotWithShape="0">
                    <a:srgbClr val="6E747A">
                      <a:alpha val="43000"/>
                    </a:srgbClr>
                  </a:outerShdw>
                </a:effectLst>
                <a:latin typeface="+mj-lt"/>
              </a:rPr>
              <a:t> </a:t>
            </a:r>
            <a:endParaRPr lang="en-ID" sz="1600" dirty="0">
              <a:ln w="0"/>
              <a:solidFill>
                <a:schemeClr val="bg1"/>
              </a:solidFill>
              <a:effectLst>
                <a:outerShdw blurRad="38100" dist="25400" dir="5400000" algn="ctr" rotWithShape="0">
                  <a:srgbClr val="6E747A">
                    <a:alpha val="43000"/>
                  </a:srgbClr>
                </a:outerShdw>
              </a:effectLst>
              <a:latin typeface="+mj-lt"/>
            </a:endParaRPr>
          </a:p>
        </p:txBody>
      </p:sp>
      <p:sp>
        <p:nvSpPr>
          <p:cNvPr id="19" name="Google Shape;653;p34">
            <a:extLst>
              <a:ext uri="{FF2B5EF4-FFF2-40B4-BE49-F238E27FC236}">
                <a16:creationId xmlns:a16="http://schemas.microsoft.com/office/drawing/2014/main" xmlns="" id="{5612D2F2-15BD-891E-A66A-6EA75F1C95BB}"/>
              </a:ext>
            </a:extLst>
          </p:cNvPr>
          <p:cNvSpPr txBox="1">
            <a:spLocks/>
          </p:cNvSpPr>
          <p:nvPr/>
        </p:nvSpPr>
        <p:spPr>
          <a:xfrm>
            <a:off x="685800" y="2695687"/>
            <a:ext cx="4740353" cy="82259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2100"/>
              <a:buFont typeface="Raleway"/>
              <a:buNone/>
              <a:defRPr sz="1800" b="0" i="0" u="none" strike="noStrike" cap="none">
                <a:solidFill>
                  <a:schemeClr val="dk1"/>
                </a:solidFill>
                <a:latin typeface="Raleway"/>
                <a:ea typeface="Raleway"/>
                <a:cs typeface="Raleway"/>
                <a:sym typeface="Raleway"/>
              </a:defRPr>
            </a:lvl1pPr>
            <a:lvl2pPr marL="914400" marR="0" lvl="1"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2pPr>
            <a:lvl3pPr marL="1371600" marR="0" lvl="2"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3pPr>
            <a:lvl4pPr marL="1828800" marR="0" lvl="3"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4pPr>
            <a:lvl5pPr marL="2286000" marR="0" lvl="4"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5pPr>
            <a:lvl6pPr marL="2743200" marR="0" lvl="5"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6pPr>
            <a:lvl7pPr marL="3200400" marR="0" lvl="6"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7pPr>
            <a:lvl8pPr marL="3657600" marR="0" lvl="7"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8pPr>
            <a:lvl9pPr marL="4114800" marR="0" lvl="8"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9pPr>
          </a:lstStyle>
          <a:p>
            <a:pPr marL="285750" indent="-285750" algn="just">
              <a:lnSpc>
                <a:spcPct val="150000"/>
              </a:lnSpc>
              <a:buFont typeface="Wingdings" panose="05000000000000000000" pitchFamily="2" charset="2"/>
              <a:buChar char="§"/>
            </a:pPr>
            <a:r>
              <a:rPr lang="en-US" dirty="0" err="1">
                <a:latin typeface="+mj-lt"/>
              </a:rPr>
              <a:t>Menjaga</a:t>
            </a:r>
            <a:r>
              <a:rPr lang="en-US" dirty="0">
                <a:latin typeface="+mj-lt"/>
              </a:rPr>
              <a:t> </a:t>
            </a:r>
            <a:r>
              <a:rPr lang="en-US" dirty="0" err="1">
                <a:latin typeface="+mj-lt"/>
              </a:rPr>
              <a:t>hubungan</a:t>
            </a:r>
            <a:r>
              <a:rPr lang="en-US" dirty="0">
                <a:latin typeface="+mj-lt"/>
              </a:rPr>
              <a:t> </a:t>
            </a:r>
            <a:r>
              <a:rPr lang="en-US" dirty="0" err="1">
                <a:latin typeface="+mj-lt"/>
              </a:rPr>
              <a:t>dengan</a:t>
            </a:r>
            <a:r>
              <a:rPr lang="en-US" dirty="0">
                <a:latin typeface="+mj-lt"/>
              </a:rPr>
              <a:t> Allah </a:t>
            </a:r>
            <a:r>
              <a:rPr lang="en-US" dirty="0" err="1">
                <a:latin typeface="+mj-lt"/>
              </a:rPr>
              <a:t>Swt</a:t>
            </a:r>
            <a:r>
              <a:rPr lang="en-US" dirty="0">
                <a:latin typeface="+mj-lt"/>
              </a:rPr>
              <a:t>.</a:t>
            </a:r>
          </a:p>
          <a:p>
            <a:pPr marL="285750" indent="-285750" algn="just">
              <a:lnSpc>
                <a:spcPct val="150000"/>
              </a:lnSpc>
              <a:buFont typeface="Wingdings" panose="05000000000000000000" pitchFamily="2" charset="2"/>
              <a:buChar char="§"/>
            </a:pPr>
            <a:r>
              <a:rPr lang="en-US" dirty="0" err="1">
                <a:latin typeface="+mj-lt"/>
              </a:rPr>
              <a:t>Menegakkan</a:t>
            </a:r>
            <a:r>
              <a:rPr lang="en-US" dirty="0">
                <a:latin typeface="+mj-lt"/>
              </a:rPr>
              <a:t> dan </a:t>
            </a:r>
            <a:r>
              <a:rPr lang="en-US" dirty="0" err="1">
                <a:latin typeface="+mj-lt"/>
              </a:rPr>
              <a:t>membela</a:t>
            </a:r>
            <a:r>
              <a:rPr lang="en-US" dirty="0">
                <a:latin typeface="+mj-lt"/>
              </a:rPr>
              <a:t> agama Islam </a:t>
            </a:r>
            <a:r>
              <a:rPr lang="en-US" dirty="0" err="1">
                <a:latin typeface="+mj-lt"/>
              </a:rPr>
              <a:t>dari</a:t>
            </a:r>
            <a:r>
              <a:rPr lang="en-US" dirty="0">
                <a:latin typeface="+mj-lt"/>
              </a:rPr>
              <a:t> </a:t>
            </a:r>
            <a:r>
              <a:rPr lang="en-US" dirty="0" err="1">
                <a:latin typeface="+mj-lt"/>
              </a:rPr>
              <a:t>penyimpangan</a:t>
            </a:r>
            <a:r>
              <a:rPr lang="en-US" dirty="0">
                <a:latin typeface="+mj-lt"/>
              </a:rPr>
              <a:t> dan </a:t>
            </a:r>
            <a:r>
              <a:rPr lang="en-US" dirty="0" err="1">
                <a:latin typeface="+mj-lt"/>
              </a:rPr>
              <a:t>berjuang</a:t>
            </a:r>
            <a:r>
              <a:rPr lang="en-US" dirty="0">
                <a:latin typeface="+mj-lt"/>
              </a:rPr>
              <a:t> </a:t>
            </a:r>
            <a:r>
              <a:rPr lang="en-US" i="1" dirty="0" err="1">
                <a:latin typeface="+mj-lt"/>
              </a:rPr>
              <a:t>fisabilillah</a:t>
            </a:r>
            <a:r>
              <a:rPr lang="en-US" i="1" dirty="0">
                <a:latin typeface="+mj-lt"/>
              </a:rPr>
              <a:t>.</a:t>
            </a:r>
          </a:p>
          <a:p>
            <a:pPr marL="285750" indent="-285750" algn="just">
              <a:lnSpc>
                <a:spcPct val="150000"/>
              </a:lnSpc>
              <a:buFont typeface="Wingdings" panose="05000000000000000000" pitchFamily="2" charset="2"/>
              <a:buChar char="§"/>
            </a:pPr>
            <a:r>
              <a:rPr lang="en-US" dirty="0" err="1">
                <a:latin typeface="+mj-lt"/>
              </a:rPr>
              <a:t>Menjaga</a:t>
            </a:r>
            <a:r>
              <a:rPr lang="en-US" dirty="0">
                <a:latin typeface="+mj-lt"/>
              </a:rPr>
              <a:t> </a:t>
            </a:r>
            <a:r>
              <a:rPr lang="en-US" dirty="0" err="1">
                <a:latin typeface="+mj-lt"/>
              </a:rPr>
              <a:t>hubungan</a:t>
            </a:r>
            <a:r>
              <a:rPr lang="en-US" dirty="0">
                <a:latin typeface="+mj-lt"/>
              </a:rPr>
              <a:t> </a:t>
            </a:r>
            <a:r>
              <a:rPr lang="en-US" dirty="0" err="1">
                <a:latin typeface="+mj-lt"/>
              </a:rPr>
              <a:t>antar</a:t>
            </a:r>
            <a:r>
              <a:rPr lang="en-US" dirty="0">
                <a:latin typeface="+mj-lt"/>
              </a:rPr>
              <a:t> </a:t>
            </a:r>
            <a:r>
              <a:rPr lang="en-US" dirty="0" err="1">
                <a:latin typeface="+mj-lt"/>
              </a:rPr>
              <a:t>sesama</a:t>
            </a:r>
            <a:r>
              <a:rPr lang="en-US" dirty="0">
                <a:latin typeface="+mj-lt"/>
              </a:rPr>
              <a:t> </a:t>
            </a:r>
            <a:r>
              <a:rPr lang="en-US" dirty="0" err="1">
                <a:latin typeface="+mj-lt"/>
              </a:rPr>
              <a:t>manusia</a:t>
            </a:r>
            <a:r>
              <a:rPr lang="en-US" dirty="0">
                <a:latin typeface="+mj-lt"/>
              </a:rPr>
              <a:t>. </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grpSp>
        <p:nvGrpSpPr>
          <p:cNvPr id="11" name="Group 10">
            <a:extLst>
              <a:ext uri="{FF2B5EF4-FFF2-40B4-BE49-F238E27FC236}">
                <a16:creationId xmlns:a16="http://schemas.microsoft.com/office/drawing/2014/main" xmlns="" id="{B38A9573-E469-0262-F4FF-5D38D1EC3187}"/>
              </a:ext>
            </a:extLst>
          </p:cNvPr>
          <p:cNvGrpSpPr/>
          <p:nvPr/>
        </p:nvGrpSpPr>
        <p:grpSpPr>
          <a:xfrm>
            <a:off x="277540" y="211797"/>
            <a:ext cx="3351525" cy="523220"/>
            <a:chOff x="402780" y="370645"/>
            <a:chExt cx="3351525" cy="523220"/>
          </a:xfrm>
        </p:grpSpPr>
        <p:pic>
          <p:nvPicPr>
            <p:cNvPr id="12" name="Picture 11">
              <a:extLst>
                <a:ext uri="{FF2B5EF4-FFF2-40B4-BE49-F238E27FC236}">
                  <a16:creationId xmlns:a16="http://schemas.microsoft.com/office/drawing/2014/main" xmlns="" id="{E759FC10-4439-9D71-D0F9-2994DD6132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780" y="373178"/>
              <a:ext cx="3351525" cy="514053"/>
            </a:xfrm>
            <a:prstGeom prst="rect">
              <a:avLst/>
            </a:prstGeom>
          </p:spPr>
        </p:pic>
        <p:sp>
          <p:nvSpPr>
            <p:cNvPr id="14" name="TextBox 13">
              <a:extLst>
                <a:ext uri="{FF2B5EF4-FFF2-40B4-BE49-F238E27FC236}">
                  <a16:creationId xmlns:a16="http://schemas.microsoft.com/office/drawing/2014/main" xmlns="" id="{3E467237-8303-D5A7-6833-10A27F1FE2A1}"/>
                </a:ext>
              </a:extLst>
            </p:cNvPr>
            <p:cNvSpPr txBox="1"/>
            <p:nvPr/>
          </p:nvSpPr>
          <p:spPr>
            <a:xfrm>
              <a:off x="506240" y="370645"/>
              <a:ext cx="3074816" cy="523220"/>
            </a:xfrm>
            <a:prstGeom prst="rect">
              <a:avLst/>
            </a:prstGeom>
            <a:noFill/>
          </p:spPr>
          <p:txBody>
            <a:bodyPr wrap="none" rtlCol="0">
              <a:spAutoFit/>
            </a:bodyPr>
            <a:lstStyle/>
            <a:p>
              <a:r>
                <a:rPr lang="en-US" sz="2800" b="1" dirty="0"/>
                <a:t>A. </a:t>
              </a:r>
              <a:r>
                <a:rPr lang="en-US" sz="2800" b="1" dirty="0" err="1"/>
                <a:t>Menjaga</a:t>
              </a:r>
              <a:r>
                <a:rPr lang="en-US" sz="2800" b="1" dirty="0"/>
                <a:t> Agama </a:t>
              </a:r>
            </a:p>
          </p:txBody>
        </p:sp>
      </p:grpSp>
      <p:pic>
        <p:nvPicPr>
          <p:cNvPr id="3074" name="Picture 2" descr="Muslim praying in qiyaam posture Free Photo">
            <a:extLst>
              <a:ext uri="{FF2B5EF4-FFF2-40B4-BE49-F238E27FC236}">
                <a16:creationId xmlns:a16="http://schemas.microsoft.com/office/drawing/2014/main" xmlns="" id="{E3B33BF6-4511-429B-0D6F-0FF4B7949D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1774843"/>
            <a:ext cx="3124199" cy="28497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C652C547-FA31-E600-FE34-2529B9E506C5}"/>
              </a:ext>
            </a:extLst>
          </p:cNvPr>
          <p:cNvSpPr txBox="1"/>
          <p:nvPr/>
        </p:nvSpPr>
        <p:spPr>
          <a:xfrm>
            <a:off x="7108746" y="4397448"/>
            <a:ext cx="3428999" cy="246221"/>
          </a:xfrm>
          <a:prstGeom prst="rect">
            <a:avLst/>
          </a:prstGeom>
          <a:noFill/>
        </p:spPr>
        <p:txBody>
          <a:bodyPr wrap="square" rtlCol="0">
            <a:spAutoFit/>
          </a:bodyPr>
          <a:lstStyle/>
          <a:p>
            <a:r>
              <a:rPr lang="en-US" sz="1000" dirty="0" err="1"/>
              <a:t>Sumber</a:t>
            </a:r>
            <a:r>
              <a:rPr lang="en-US" sz="1000" dirty="0"/>
              <a:t>: </a:t>
            </a:r>
            <a:r>
              <a:rPr lang="en-US" sz="1000" i="1" dirty="0"/>
              <a:t>freepik.com</a:t>
            </a:r>
            <a:r>
              <a:rPr lang="en-US" sz="1000" dirty="0"/>
              <a:t>/</a:t>
            </a:r>
            <a:r>
              <a:rPr lang="en-US" sz="1000" dirty="0" err="1"/>
              <a:t>rawpixel</a:t>
            </a:r>
            <a:endParaRPr lang="en-ID" sz="1000" dirty="0"/>
          </a:p>
        </p:txBody>
      </p:sp>
    </p:spTree>
    <p:extLst>
      <p:ext uri="{BB962C8B-B14F-4D97-AF65-F5344CB8AC3E}">
        <p14:creationId xmlns:p14="http://schemas.microsoft.com/office/powerpoint/2010/main" val="161701080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3">
                                            <p:txEl>
                                              <p:pRg st="0" end="0"/>
                                            </p:txEl>
                                          </p:spTgt>
                                        </p:tgtEl>
                                        <p:attrNameLst>
                                          <p:attrName>style.visibility</p:attrName>
                                        </p:attrNameLst>
                                      </p:cBhvr>
                                      <p:to>
                                        <p:strVal val="visible"/>
                                      </p:to>
                                    </p:set>
                                    <p:animEffect transition="in" filter="fade">
                                      <p:cBhvr>
                                        <p:cTn id="11" dur="500"/>
                                        <p:tgtEl>
                                          <p:spTgt spid="65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 grpId="0" build="p"/>
      <p:bldP spid="10" grpId="0" animBg="1"/>
      <p:bldP spid="16"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xmlns="" id="{CDB07E15-1D6F-53E6-C8B7-D3EEA4158723}"/>
              </a:ext>
            </a:extLst>
          </p:cNvPr>
          <p:cNvSpPr txBox="1"/>
          <p:nvPr/>
        </p:nvSpPr>
        <p:spPr>
          <a:xfrm>
            <a:off x="6477000" y="4377756"/>
            <a:ext cx="3352800" cy="261610"/>
          </a:xfrm>
          <a:prstGeom prst="rect">
            <a:avLst/>
          </a:prstGeom>
          <a:noFill/>
        </p:spPr>
        <p:txBody>
          <a:bodyPr wrap="square" rtlCol="0">
            <a:spAutoFit/>
          </a:bodyPr>
          <a:lstStyle/>
          <a:p>
            <a:r>
              <a:rPr lang="en-US" sz="1050" dirty="0" err="1"/>
              <a:t>Sumber</a:t>
            </a:r>
            <a:r>
              <a:rPr lang="en-US" sz="1050" dirty="0"/>
              <a:t>: </a:t>
            </a:r>
            <a:r>
              <a:rPr lang="en-US" sz="1050" i="1" dirty="0"/>
              <a:t>freepik.com</a:t>
            </a:r>
            <a:r>
              <a:rPr lang="en-US" sz="1050" dirty="0"/>
              <a:t>/rawpixel.com</a:t>
            </a:r>
            <a:endParaRPr lang="en-ID" sz="105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 y="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5" name="Rectangle 4"/>
          <p:cNvSpPr/>
          <p:nvPr/>
        </p:nvSpPr>
        <p:spPr>
          <a:xfrm>
            <a:off x="0" y="1047750"/>
            <a:ext cx="3183293" cy="707886"/>
          </a:xfrm>
          <a:prstGeom prst="rect">
            <a:avLst/>
          </a:prstGeom>
        </p:spPr>
        <p:txBody>
          <a:bodyPr wrap="square">
            <a:spAutoFit/>
          </a:bodyPr>
          <a:lstStyle/>
          <a:p>
            <a:pPr algn="ctr"/>
            <a:r>
              <a:rPr lang="en-US" sz="2000" b="1" spc="300" dirty="0" err="1">
                <a:solidFill>
                  <a:srgbClr val="005C4A"/>
                </a:solidFill>
              </a:rPr>
              <a:t>Pelaksanaan</a:t>
            </a:r>
            <a:r>
              <a:rPr lang="en-US" sz="2000" b="1" spc="300" dirty="0">
                <a:solidFill>
                  <a:srgbClr val="005C4A"/>
                </a:solidFill>
              </a:rPr>
              <a:t> </a:t>
            </a:r>
            <a:r>
              <a:rPr lang="en-US" sz="2000" b="1" spc="300" dirty="0" err="1">
                <a:solidFill>
                  <a:srgbClr val="005C4A"/>
                </a:solidFill>
              </a:rPr>
              <a:t>Menjaga</a:t>
            </a:r>
            <a:r>
              <a:rPr lang="en-US" sz="2000" b="1" spc="300" dirty="0">
                <a:solidFill>
                  <a:srgbClr val="005C4A"/>
                </a:solidFill>
              </a:rPr>
              <a:t> Agama</a:t>
            </a:r>
          </a:p>
        </p:txBody>
      </p:sp>
      <p:sp>
        <p:nvSpPr>
          <p:cNvPr id="6" name="Rectangle 5"/>
          <p:cNvSpPr/>
          <p:nvPr/>
        </p:nvSpPr>
        <p:spPr>
          <a:xfrm>
            <a:off x="2820746" y="1047750"/>
            <a:ext cx="5332654" cy="923330"/>
          </a:xfrm>
          <a:prstGeom prst="rect">
            <a:avLst/>
          </a:prstGeom>
        </p:spPr>
        <p:txBody>
          <a:bodyPr wrap="square">
            <a:spAutoFit/>
          </a:bodyPr>
          <a:lstStyle/>
          <a:p>
            <a:pPr marL="342900" indent="-342900" algn="just">
              <a:buFont typeface="Wingdings" panose="05000000000000000000" pitchFamily="2" charset="2"/>
              <a:buChar char="§"/>
            </a:pPr>
            <a:r>
              <a:rPr lang="en-US" dirty="0" err="1"/>
              <a:t>Sebagai</a:t>
            </a:r>
            <a:r>
              <a:rPr lang="en-US" dirty="0"/>
              <a:t> </a:t>
            </a:r>
            <a:r>
              <a:rPr lang="en-US" dirty="0" err="1"/>
              <a:t>seorang</a:t>
            </a:r>
            <a:r>
              <a:rPr lang="en-US" dirty="0"/>
              <a:t> </a:t>
            </a:r>
            <a:r>
              <a:rPr lang="en-US" dirty="0" err="1"/>
              <a:t>pelajar</a:t>
            </a:r>
            <a:r>
              <a:rPr lang="en-US" dirty="0"/>
              <a:t>, salah </a:t>
            </a:r>
            <a:r>
              <a:rPr lang="en-US" dirty="0" err="1"/>
              <a:t>satu</a:t>
            </a:r>
            <a:r>
              <a:rPr lang="en-US" dirty="0"/>
              <a:t> </a:t>
            </a:r>
            <a:r>
              <a:rPr lang="en-US" dirty="0" err="1"/>
              <a:t>cara</a:t>
            </a:r>
            <a:r>
              <a:rPr lang="en-US" dirty="0"/>
              <a:t> </a:t>
            </a:r>
            <a:r>
              <a:rPr lang="en-US" dirty="0" err="1"/>
              <a:t>untuk</a:t>
            </a:r>
            <a:r>
              <a:rPr lang="en-US" dirty="0"/>
              <a:t> </a:t>
            </a:r>
            <a:r>
              <a:rPr lang="en-US" dirty="0" err="1"/>
              <a:t>menjaga</a:t>
            </a:r>
            <a:r>
              <a:rPr lang="en-US" dirty="0"/>
              <a:t> agama </a:t>
            </a:r>
            <a:r>
              <a:rPr lang="en-US" dirty="0" err="1"/>
              <a:t>adalah</a:t>
            </a:r>
            <a:r>
              <a:rPr lang="en-US" dirty="0"/>
              <a:t> </a:t>
            </a:r>
            <a:r>
              <a:rPr lang="en-US" dirty="0" err="1"/>
              <a:t>dengan</a:t>
            </a:r>
            <a:r>
              <a:rPr lang="en-US" dirty="0"/>
              <a:t> </a:t>
            </a:r>
            <a:r>
              <a:rPr lang="en-US" dirty="0" err="1"/>
              <a:t>belajar</a:t>
            </a:r>
            <a:r>
              <a:rPr lang="en-US" dirty="0"/>
              <a:t> </a:t>
            </a:r>
            <a:r>
              <a:rPr lang="en-US" dirty="0" err="1"/>
              <a:t>bersungguh-sungguh</a:t>
            </a:r>
            <a:r>
              <a:rPr lang="en-US" dirty="0"/>
              <a:t> , </a:t>
            </a:r>
            <a:r>
              <a:rPr lang="en-US" dirty="0" err="1"/>
              <a:t>taat</a:t>
            </a:r>
            <a:r>
              <a:rPr lang="en-US" dirty="0"/>
              <a:t> dan </a:t>
            </a:r>
            <a:r>
              <a:rPr lang="en-US" dirty="0" err="1"/>
              <a:t>patuh</a:t>
            </a:r>
            <a:r>
              <a:rPr lang="en-US" dirty="0"/>
              <a:t> </a:t>
            </a:r>
            <a:r>
              <a:rPr lang="en-US" dirty="0" err="1"/>
              <a:t>terhadap</a:t>
            </a:r>
            <a:r>
              <a:rPr lang="en-US" dirty="0"/>
              <a:t> </a:t>
            </a:r>
            <a:r>
              <a:rPr lang="en-US" dirty="0" err="1"/>
              <a:t>peraturan</a:t>
            </a:r>
            <a:r>
              <a:rPr lang="en-US" dirty="0"/>
              <a:t>. </a:t>
            </a:r>
            <a:endParaRPr lang="en-ID" dirty="0"/>
          </a:p>
        </p:txBody>
      </p:sp>
      <p:sp>
        <p:nvSpPr>
          <p:cNvPr id="7" name="Rectangle 6"/>
          <p:cNvSpPr/>
          <p:nvPr/>
        </p:nvSpPr>
        <p:spPr>
          <a:xfrm>
            <a:off x="381000" y="2384044"/>
            <a:ext cx="2437053" cy="707886"/>
          </a:xfrm>
          <a:prstGeom prst="rect">
            <a:avLst/>
          </a:prstGeom>
        </p:spPr>
        <p:txBody>
          <a:bodyPr wrap="square">
            <a:spAutoFit/>
          </a:bodyPr>
          <a:lstStyle/>
          <a:p>
            <a:r>
              <a:rPr lang="en-US" sz="2000" b="1" spc="300" dirty="0" err="1">
                <a:solidFill>
                  <a:srgbClr val="005C4A"/>
                </a:solidFill>
                <a:latin typeface="+mj-lt"/>
              </a:rPr>
              <a:t>Manfaat</a:t>
            </a:r>
            <a:r>
              <a:rPr lang="en-US" sz="2000" b="1" spc="300" dirty="0">
                <a:solidFill>
                  <a:srgbClr val="005C4A"/>
                </a:solidFill>
                <a:latin typeface="+mj-lt"/>
              </a:rPr>
              <a:t> </a:t>
            </a:r>
            <a:r>
              <a:rPr lang="en-US" sz="2000" b="1" spc="300" dirty="0" err="1">
                <a:solidFill>
                  <a:srgbClr val="005C4A"/>
                </a:solidFill>
                <a:latin typeface="+mj-lt"/>
              </a:rPr>
              <a:t>Menjaga</a:t>
            </a:r>
            <a:r>
              <a:rPr lang="en-US" sz="2000" b="1" spc="300" dirty="0">
                <a:solidFill>
                  <a:srgbClr val="005C4A"/>
                </a:solidFill>
                <a:latin typeface="+mj-lt"/>
              </a:rPr>
              <a:t> Agama</a:t>
            </a:r>
          </a:p>
        </p:txBody>
      </p:sp>
      <p:sp>
        <p:nvSpPr>
          <p:cNvPr id="8" name="Rectangle 7"/>
          <p:cNvSpPr/>
          <p:nvPr/>
        </p:nvSpPr>
        <p:spPr>
          <a:xfrm>
            <a:off x="2818053" y="2286756"/>
            <a:ext cx="3049348" cy="1754326"/>
          </a:xfrm>
          <a:prstGeom prst="rect">
            <a:avLst/>
          </a:prstGeom>
        </p:spPr>
        <p:txBody>
          <a:bodyPr wrap="square">
            <a:spAutoFit/>
          </a:bodyPr>
          <a:lstStyle/>
          <a:p>
            <a:pPr marL="285750" indent="-285750" algn="just">
              <a:buFont typeface="Wingdings" panose="05000000000000000000" pitchFamily="2" charset="2"/>
              <a:buChar char="§"/>
            </a:pPr>
            <a:r>
              <a:rPr lang="en-US" dirty="0"/>
              <a:t>Agama Islam </a:t>
            </a:r>
            <a:r>
              <a:rPr lang="en-US" dirty="0" err="1"/>
              <a:t>menjadi</a:t>
            </a:r>
            <a:r>
              <a:rPr lang="en-US" dirty="0"/>
              <a:t> </a:t>
            </a:r>
            <a:r>
              <a:rPr lang="en-US" dirty="0" err="1"/>
              <a:t>pedoman</a:t>
            </a:r>
            <a:r>
              <a:rPr lang="en-US" dirty="0"/>
              <a:t> </a:t>
            </a:r>
            <a:r>
              <a:rPr lang="en-US" dirty="0" err="1"/>
              <a:t>hidup</a:t>
            </a:r>
            <a:r>
              <a:rPr lang="en-US" dirty="0"/>
              <a:t> </a:t>
            </a:r>
            <a:r>
              <a:rPr lang="en-US" dirty="0" err="1"/>
              <a:t>manusia</a:t>
            </a:r>
            <a:r>
              <a:rPr lang="en-US" dirty="0"/>
              <a:t>.</a:t>
            </a:r>
          </a:p>
          <a:p>
            <a:pPr marL="285750" indent="-285750" algn="just">
              <a:buFont typeface="Wingdings" panose="05000000000000000000" pitchFamily="2" charset="2"/>
              <a:buChar char="§"/>
            </a:pPr>
            <a:r>
              <a:rPr lang="en-US" dirty="0"/>
              <a:t>Agama Islam </a:t>
            </a:r>
            <a:r>
              <a:rPr lang="en-US" dirty="0" err="1"/>
              <a:t>terpelihara</a:t>
            </a:r>
            <a:r>
              <a:rPr lang="en-US" dirty="0"/>
              <a:t> </a:t>
            </a:r>
            <a:r>
              <a:rPr lang="en-US" dirty="0" err="1"/>
              <a:t>melalui</a:t>
            </a:r>
            <a:r>
              <a:rPr lang="en-US" dirty="0"/>
              <a:t> </a:t>
            </a:r>
            <a:r>
              <a:rPr lang="en-US" dirty="0" err="1"/>
              <a:t>dakwah</a:t>
            </a:r>
            <a:r>
              <a:rPr lang="en-US" dirty="0"/>
              <a:t>.</a:t>
            </a:r>
          </a:p>
          <a:p>
            <a:pPr marL="285750" indent="-285750" algn="just">
              <a:buFont typeface="Wingdings" panose="05000000000000000000" pitchFamily="2" charset="2"/>
              <a:buChar char="§"/>
            </a:pPr>
            <a:r>
              <a:rPr lang="en-US" dirty="0" err="1"/>
              <a:t>Dijauhkan</a:t>
            </a:r>
            <a:r>
              <a:rPr lang="en-US" dirty="0"/>
              <a:t> </a:t>
            </a:r>
            <a:r>
              <a:rPr lang="en-US" dirty="0" err="1"/>
              <a:t>dari</a:t>
            </a:r>
            <a:r>
              <a:rPr lang="en-US" dirty="0"/>
              <a:t> </a:t>
            </a:r>
            <a:r>
              <a:rPr lang="en-US" dirty="0" err="1"/>
              <a:t>berbagai</a:t>
            </a:r>
            <a:r>
              <a:rPr lang="en-US" dirty="0"/>
              <a:t> </a:t>
            </a:r>
            <a:r>
              <a:rPr lang="en-US" dirty="0" err="1"/>
              <a:t>hal</a:t>
            </a:r>
            <a:r>
              <a:rPr lang="en-US" dirty="0"/>
              <a:t> yang </a:t>
            </a:r>
            <a:r>
              <a:rPr lang="en-US" dirty="0" err="1"/>
              <a:t>merusak</a:t>
            </a:r>
            <a:r>
              <a:rPr lang="en-US" dirty="0"/>
              <a:t> </a:t>
            </a:r>
            <a:r>
              <a:rPr lang="en-US" dirty="0" err="1"/>
              <a:t>ajaran</a:t>
            </a:r>
            <a:r>
              <a:rPr lang="en-US" dirty="0"/>
              <a:t> Islam.</a:t>
            </a:r>
            <a:endParaRPr lang="en-ID" dirty="0"/>
          </a:p>
        </p:txBody>
      </p:sp>
      <p:pic>
        <p:nvPicPr>
          <p:cNvPr id="11" name="Picture 10">
            <a:extLst>
              <a:ext uri="{FF2B5EF4-FFF2-40B4-BE49-F238E27FC236}">
                <a16:creationId xmlns:a16="http://schemas.microsoft.com/office/drawing/2014/main" xmlns="" id="{E79DB22A-7D01-17B2-0BE4-B6088D5F278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0400" y1="48625" x2="22000" y2="48063"/>
                        <a14:foregroundMark x1="21400" y1="36250" x2="23200" y2="36938"/>
                        <a14:foregroundMark x1="26467" y1="27375" x2="27467" y2="29188"/>
                        <a14:foregroundMark x1="34133" y1="17750" x2="35200" y2="21125"/>
                        <a14:foregroundMark x1="46000" y1="14188" x2="45267" y2="17500"/>
                        <a14:foregroundMark x1="59067" y1="16375" x2="56667" y2="20125"/>
                        <a14:foregroundMark x1="68933" y1="22250" x2="66467" y2="23750"/>
                        <a14:foregroundMark x1="78867" y1="31125" x2="71467" y2="31688"/>
                        <a14:foregroundMark x1="78133" y1="42500" x2="74733" y2="42250"/>
                        <a14:foregroundMark x1="73733" y1="49875" x2="71067" y2="47938"/>
                      </a14:backgroundRemoval>
                    </a14:imgEffect>
                    <a14:imgEffect>
                      <a14:colorTemperature colorTemp="11200"/>
                    </a14:imgEffect>
                  </a14:imgLayer>
                </a14:imgProps>
              </a:ext>
            </a:extLst>
          </a:blip>
          <a:stretch>
            <a:fillRect/>
          </a:stretch>
        </p:blipFill>
        <p:spPr>
          <a:xfrm>
            <a:off x="7719136" y="262151"/>
            <a:ext cx="1424108" cy="1519049"/>
          </a:xfrm>
          <a:prstGeom prst="rect">
            <a:avLst/>
          </a:prstGeom>
        </p:spPr>
      </p:pic>
      <p:grpSp>
        <p:nvGrpSpPr>
          <p:cNvPr id="13" name="Group 12">
            <a:extLst>
              <a:ext uri="{FF2B5EF4-FFF2-40B4-BE49-F238E27FC236}">
                <a16:creationId xmlns:a16="http://schemas.microsoft.com/office/drawing/2014/main" xmlns="" id="{74C08D25-F4EC-1975-5EA5-107C41DE2807}"/>
              </a:ext>
            </a:extLst>
          </p:cNvPr>
          <p:cNvGrpSpPr/>
          <p:nvPr/>
        </p:nvGrpSpPr>
        <p:grpSpPr>
          <a:xfrm>
            <a:off x="277540" y="211797"/>
            <a:ext cx="3351525" cy="523220"/>
            <a:chOff x="402780" y="370645"/>
            <a:chExt cx="3351525" cy="523220"/>
          </a:xfrm>
        </p:grpSpPr>
        <p:pic>
          <p:nvPicPr>
            <p:cNvPr id="14" name="Picture 13">
              <a:extLst>
                <a:ext uri="{FF2B5EF4-FFF2-40B4-BE49-F238E27FC236}">
                  <a16:creationId xmlns:a16="http://schemas.microsoft.com/office/drawing/2014/main" xmlns="" id="{EE456478-A210-15B4-D3BE-032FBE30E7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780" y="373178"/>
              <a:ext cx="3351525" cy="514053"/>
            </a:xfrm>
            <a:prstGeom prst="rect">
              <a:avLst/>
            </a:prstGeom>
          </p:spPr>
        </p:pic>
        <p:sp>
          <p:nvSpPr>
            <p:cNvPr id="15" name="TextBox 14">
              <a:extLst>
                <a:ext uri="{FF2B5EF4-FFF2-40B4-BE49-F238E27FC236}">
                  <a16:creationId xmlns:a16="http://schemas.microsoft.com/office/drawing/2014/main" xmlns="" id="{A4F459E0-CAFF-171D-01AF-7C5DE5E7CA6D}"/>
                </a:ext>
              </a:extLst>
            </p:cNvPr>
            <p:cNvSpPr txBox="1"/>
            <p:nvPr/>
          </p:nvSpPr>
          <p:spPr>
            <a:xfrm>
              <a:off x="506240" y="370645"/>
              <a:ext cx="3074816" cy="523220"/>
            </a:xfrm>
            <a:prstGeom prst="rect">
              <a:avLst/>
            </a:prstGeom>
            <a:noFill/>
          </p:spPr>
          <p:txBody>
            <a:bodyPr wrap="none" rtlCol="0">
              <a:spAutoFit/>
            </a:bodyPr>
            <a:lstStyle/>
            <a:p>
              <a:r>
                <a:rPr lang="en-US" sz="2800" b="1" dirty="0"/>
                <a:t>A. </a:t>
              </a:r>
              <a:r>
                <a:rPr lang="en-US" sz="2800" b="1" dirty="0" err="1"/>
                <a:t>Menjaga</a:t>
              </a:r>
              <a:r>
                <a:rPr lang="en-US" sz="2800" b="1" dirty="0"/>
                <a:t> Agama </a:t>
              </a:r>
            </a:p>
          </p:txBody>
        </p:sp>
      </p:grpSp>
      <p:pic>
        <p:nvPicPr>
          <p:cNvPr id="5122" name="Picture 2" descr="Teenage boy in a bedroom doing work thinking Free Photo">
            <a:extLst>
              <a:ext uri="{FF2B5EF4-FFF2-40B4-BE49-F238E27FC236}">
                <a16:creationId xmlns:a16="http://schemas.microsoft.com/office/drawing/2014/main" xmlns="" id="{FF1697E6-E793-B9EC-73BF-C81ED37986B4}"/>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027968" y="2100567"/>
            <a:ext cx="3016952" cy="227718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4075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500"/>
                                        <p:tgtEl>
                                          <p:spTgt spid="8">
                                            <p:txEl>
                                              <p:pRg st="1" end="1"/>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Effect transition="in" filter="fade">
                                      <p:cBhvr>
                                        <p:cTn id="31" dur="500"/>
                                        <p:tgtEl>
                                          <p:spTgt spid="8">
                                            <p:txEl>
                                              <p:pRg st="2" end="2"/>
                                            </p:txEl>
                                          </p:spTgt>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grpSp>
        <p:nvGrpSpPr>
          <p:cNvPr id="660" name="Google Shape;660;p35"/>
          <p:cNvGrpSpPr/>
          <p:nvPr/>
        </p:nvGrpSpPr>
        <p:grpSpPr>
          <a:xfrm>
            <a:off x="340895" y="1047750"/>
            <a:ext cx="8507187" cy="3847877"/>
            <a:chOff x="1536849" y="887587"/>
            <a:chExt cx="6070301" cy="3368326"/>
          </a:xfrm>
        </p:grpSpPr>
        <p:pic>
          <p:nvPicPr>
            <p:cNvPr id="661" name="Google Shape;661;p35"/>
            <p:cNvPicPr preferRelativeResize="0"/>
            <p:nvPr/>
          </p:nvPicPr>
          <p:blipFill>
            <a:blip r:embed="rId3">
              <a:alphaModFix/>
            </a:blip>
            <a:stretch>
              <a:fillRect/>
            </a:stretch>
          </p:blipFill>
          <p:spPr>
            <a:xfrm rot="8" flipH="1">
              <a:off x="1536849" y="887594"/>
              <a:ext cx="6070301" cy="3368311"/>
            </a:xfrm>
            <a:prstGeom prst="rect">
              <a:avLst/>
            </a:prstGeom>
            <a:noFill/>
            <a:ln>
              <a:noFill/>
            </a:ln>
            <a:effectLst>
              <a:outerShdw blurRad="14288" dist="28575" dir="5400000" algn="bl" rotWithShape="0">
                <a:srgbClr val="000000">
                  <a:alpha val="13000"/>
                </a:srgbClr>
              </a:outerShdw>
            </a:effectLst>
          </p:spPr>
        </p:pic>
        <p:pic>
          <p:nvPicPr>
            <p:cNvPr id="662" name="Google Shape;662;p35"/>
            <p:cNvPicPr preferRelativeResize="0"/>
            <p:nvPr/>
          </p:nvPicPr>
          <p:blipFill>
            <a:blip r:embed="rId4">
              <a:alphaModFix/>
            </a:blip>
            <a:stretch>
              <a:fillRect/>
            </a:stretch>
          </p:blipFill>
          <p:spPr>
            <a:xfrm rot="8299349">
              <a:off x="6738426" y="3109619"/>
              <a:ext cx="206697" cy="356151"/>
            </a:xfrm>
            <a:prstGeom prst="rect">
              <a:avLst/>
            </a:prstGeom>
            <a:noFill/>
            <a:ln>
              <a:noFill/>
            </a:ln>
          </p:spPr>
        </p:pic>
        <p:pic>
          <p:nvPicPr>
            <p:cNvPr id="663" name="Google Shape;663;p35"/>
            <p:cNvPicPr preferRelativeResize="0"/>
            <p:nvPr/>
          </p:nvPicPr>
          <p:blipFill>
            <a:blip r:embed="rId4">
              <a:alphaModFix/>
            </a:blip>
            <a:stretch>
              <a:fillRect/>
            </a:stretch>
          </p:blipFill>
          <p:spPr>
            <a:xfrm rot="-6730648">
              <a:off x="1915496" y="940749"/>
              <a:ext cx="382237" cy="658649"/>
            </a:xfrm>
            <a:prstGeom prst="rect">
              <a:avLst/>
            </a:prstGeom>
            <a:noFill/>
            <a:ln>
              <a:noFill/>
            </a:ln>
          </p:spPr>
        </p:pic>
      </p:grpSp>
      <p:sp>
        <p:nvSpPr>
          <p:cNvPr id="6" name="TextBox 5">
            <a:extLst>
              <a:ext uri="{FF2B5EF4-FFF2-40B4-BE49-F238E27FC236}">
                <a16:creationId xmlns:a16="http://schemas.microsoft.com/office/drawing/2014/main" xmlns="" id="{8EAE7ED7-09C9-39BA-D0C7-5AFF2E95C69D}"/>
              </a:ext>
            </a:extLst>
          </p:cNvPr>
          <p:cNvSpPr txBox="1"/>
          <p:nvPr/>
        </p:nvSpPr>
        <p:spPr>
          <a:xfrm>
            <a:off x="304800" y="160451"/>
            <a:ext cx="7467600" cy="461665"/>
          </a:xfrm>
          <a:prstGeom prst="rect">
            <a:avLst/>
          </a:prstGeom>
          <a:noFill/>
        </p:spPr>
        <p:txBody>
          <a:bodyPr wrap="square" rtlCol="0">
            <a:spAutoFit/>
          </a:bodyPr>
          <a:lstStyle/>
          <a:p>
            <a:r>
              <a:rPr lang="en-US" sz="2400" spc="300" dirty="0" err="1"/>
              <a:t>Dalil</a:t>
            </a:r>
            <a:r>
              <a:rPr lang="en-US" sz="2400" spc="300" dirty="0"/>
              <a:t> </a:t>
            </a:r>
            <a:r>
              <a:rPr lang="en-US" sz="2400" spc="300" dirty="0" err="1"/>
              <a:t>tentang</a:t>
            </a:r>
            <a:r>
              <a:rPr lang="en-US" sz="2400" spc="300" dirty="0"/>
              <a:t> </a:t>
            </a:r>
            <a:r>
              <a:rPr lang="en-US" sz="2400" spc="300" dirty="0" err="1"/>
              <a:t>Menjaga</a:t>
            </a:r>
            <a:r>
              <a:rPr lang="en-US" sz="2400" spc="300" dirty="0"/>
              <a:t> Jiwa </a:t>
            </a:r>
            <a:endParaRPr lang="en-ID" sz="2400" spc="300" dirty="0"/>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304800" y="649785"/>
            <a:ext cx="3124200"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lumMod val="75000"/>
                  </a:schemeClr>
                </a:solidFill>
              </a:rPr>
              <a:t>Q.S. Al-</a:t>
            </a:r>
            <a:r>
              <a:rPr lang="en-US" sz="2000" dirty="0" err="1">
                <a:solidFill>
                  <a:schemeClr val="tx1">
                    <a:lumMod val="75000"/>
                  </a:schemeClr>
                </a:solidFill>
              </a:rPr>
              <a:t>Maidah</a:t>
            </a:r>
            <a:r>
              <a:rPr lang="en-US" sz="2000" dirty="0">
                <a:solidFill>
                  <a:schemeClr val="tx1">
                    <a:lumMod val="75000"/>
                  </a:schemeClr>
                </a:solidFill>
              </a:rPr>
              <a:t>/5: 32</a:t>
            </a:r>
            <a:endParaRPr lang="en-ID" sz="2000" dirty="0">
              <a:solidFill>
                <a:schemeClr val="tx1">
                  <a:lumMod val="75000"/>
                </a:schemeClr>
              </a:solidFill>
            </a:endParaRP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0" name="TextBox 9">
            <a:extLst>
              <a:ext uri="{FF2B5EF4-FFF2-40B4-BE49-F238E27FC236}">
                <a16:creationId xmlns:a16="http://schemas.microsoft.com/office/drawing/2014/main" xmlns="" id="{8540ECC3-257F-7DB8-9BD8-FD1E615C582A}"/>
              </a:ext>
            </a:extLst>
          </p:cNvPr>
          <p:cNvSpPr txBox="1"/>
          <p:nvPr/>
        </p:nvSpPr>
        <p:spPr>
          <a:xfrm>
            <a:off x="489368" y="1350222"/>
            <a:ext cx="8164507" cy="1200329"/>
          </a:xfrm>
          <a:prstGeom prst="rect">
            <a:avLst/>
          </a:prstGeom>
          <a:noFill/>
        </p:spPr>
        <p:txBody>
          <a:bodyPr wrap="square">
            <a:spAutoFit/>
          </a:bodyPr>
          <a:lstStyle/>
          <a:p>
            <a:pPr algn="r"/>
            <a:r>
              <a:rPr lang="ar-DZ" sz="2400" b="0" i="0" dirty="0">
                <a:solidFill>
                  <a:srgbClr val="000000"/>
                </a:solidFill>
                <a:effectLst/>
                <a:latin typeface="fontArab"/>
                <a:cs typeface="Adobe Naskh Medium" panose="01010101010101010101"/>
              </a:rPr>
              <a:t>مِنْ اَجْلِ ذٰلِكَ ۛ كَتَبْنَا عَلٰى بَنِيْٓ اِسْرَاۤءِيْلَ اَنَّهٗ مَنْ قَتَلَ نَفْسًاۢ بِغَيْرِ نَفْسٍ اَوْ فَسَادٍ فِى الْاَرْضِ فَكَاَنَّمَا قَتَلَ النَّاسَ جَمِيْعًاۗ وَمَنْ اَحْيَاهَا فَكَاَنَّمَآ اَحْيَا النَّاسَ جَمِيْعًا ۗوَلَقَدْ جَاۤءَتْهُمْ رُسُلُنَا بِالْبَيِّنٰتِ ثُمَّ اِنَّ كَثِيْرًا مِّنْهُمْ بَعْدَ ذٰلِكَ فِى الْاَرْضِ لَمُسْرِفُوْنَ (المائدة: </a:t>
            </a:r>
            <a:r>
              <a:rPr lang="ar-DZ" sz="2400" b="0" i="0" dirty="0">
                <a:solidFill>
                  <a:srgbClr val="000000"/>
                </a:solidFill>
                <a:effectLst/>
                <a:latin typeface="Quire Sans Light" panose="020B0302040400020003" pitchFamily="34" charset="0"/>
                <a:cs typeface="Adobe Naskh Medium" panose="01010101010101010101"/>
              </a:rPr>
              <a:t>۳۲)</a:t>
            </a:r>
            <a:endParaRPr lang="en-ID" sz="2400" dirty="0">
              <a:cs typeface="Adobe Naskh Medium" panose="01010101010101010101"/>
            </a:endParaRPr>
          </a:p>
        </p:txBody>
      </p:sp>
      <p:sp>
        <p:nvSpPr>
          <p:cNvPr id="13" name="TextBox 12">
            <a:extLst>
              <a:ext uri="{FF2B5EF4-FFF2-40B4-BE49-F238E27FC236}">
                <a16:creationId xmlns:a16="http://schemas.microsoft.com/office/drawing/2014/main" xmlns="" id="{D5ED45DE-6AC0-81D1-7553-38505B9B4ABF}"/>
              </a:ext>
            </a:extLst>
          </p:cNvPr>
          <p:cNvSpPr txBox="1"/>
          <p:nvPr/>
        </p:nvSpPr>
        <p:spPr>
          <a:xfrm>
            <a:off x="686725" y="2592949"/>
            <a:ext cx="8011979" cy="2062103"/>
          </a:xfrm>
          <a:prstGeom prst="rect">
            <a:avLst/>
          </a:prstGeom>
          <a:noFill/>
        </p:spPr>
        <p:txBody>
          <a:bodyPr wrap="square">
            <a:spAutoFit/>
          </a:bodyPr>
          <a:lstStyle/>
          <a:p>
            <a:r>
              <a:rPr lang="en-ID" sz="1600" b="0" i="0" dirty="0">
                <a:effectLst/>
                <a:latin typeface="+mj-lt"/>
              </a:rPr>
              <a:t>Oleh </a:t>
            </a:r>
            <a:r>
              <a:rPr lang="en-ID" sz="1600" b="0" i="0" dirty="0" err="1">
                <a:effectLst/>
                <a:latin typeface="+mj-lt"/>
              </a:rPr>
              <a:t>karena</a:t>
            </a:r>
            <a:r>
              <a:rPr lang="en-ID" sz="1600" b="0" i="0" dirty="0">
                <a:effectLst/>
                <a:latin typeface="+mj-lt"/>
              </a:rPr>
              <a:t> </a:t>
            </a:r>
            <a:r>
              <a:rPr lang="en-ID" sz="1600" b="0" i="0" dirty="0" err="1">
                <a:effectLst/>
                <a:latin typeface="+mj-lt"/>
              </a:rPr>
              <a:t>itu</a:t>
            </a:r>
            <a:r>
              <a:rPr lang="en-ID" sz="1600" b="0" i="0" dirty="0">
                <a:effectLst/>
                <a:latin typeface="+mj-lt"/>
              </a:rPr>
              <a:t> Kami </a:t>
            </a:r>
            <a:r>
              <a:rPr lang="en-ID" sz="1600" b="0" i="0" dirty="0" err="1">
                <a:effectLst/>
                <a:latin typeface="+mj-lt"/>
              </a:rPr>
              <a:t>tetapkan</a:t>
            </a:r>
            <a:r>
              <a:rPr lang="en-ID" sz="1600" b="0" i="0" dirty="0">
                <a:effectLst/>
                <a:latin typeface="+mj-lt"/>
              </a:rPr>
              <a:t> (</a:t>
            </a:r>
            <a:r>
              <a:rPr lang="en-ID" sz="1600" b="0" i="0" dirty="0" err="1">
                <a:effectLst/>
                <a:latin typeface="+mj-lt"/>
              </a:rPr>
              <a:t>suatu</a:t>
            </a:r>
            <a:r>
              <a:rPr lang="en-ID" sz="1600" b="0" i="0" dirty="0">
                <a:effectLst/>
                <a:latin typeface="+mj-lt"/>
              </a:rPr>
              <a:t> </a:t>
            </a:r>
            <a:r>
              <a:rPr lang="en-ID" sz="1600" b="0" i="0" dirty="0" err="1">
                <a:effectLst/>
                <a:latin typeface="+mj-lt"/>
              </a:rPr>
              <a:t>hukum</a:t>
            </a:r>
            <a:r>
              <a:rPr lang="en-ID" sz="1600" b="0" i="0" dirty="0">
                <a:effectLst/>
                <a:latin typeface="+mj-lt"/>
              </a:rPr>
              <a:t>) </a:t>
            </a:r>
            <a:r>
              <a:rPr lang="en-ID" sz="1600" b="0" i="0" dirty="0" err="1">
                <a:effectLst/>
                <a:latin typeface="+mj-lt"/>
              </a:rPr>
              <a:t>bagi</a:t>
            </a:r>
            <a:r>
              <a:rPr lang="en-ID" sz="1600" b="0" i="0" dirty="0">
                <a:effectLst/>
                <a:latin typeface="+mj-lt"/>
              </a:rPr>
              <a:t> Bani </a:t>
            </a:r>
            <a:r>
              <a:rPr lang="en-ID" sz="1600" b="0" i="0" dirty="0" err="1">
                <a:effectLst/>
                <a:latin typeface="+mj-lt"/>
              </a:rPr>
              <a:t>Israil</a:t>
            </a:r>
            <a:r>
              <a:rPr lang="en-ID" sz="1600" b="0" i="0" dirty="0">
                <a:effectLst/>
                <a:latin typeface="+mj-lt"/>
              </a:rPr>
              <a:t>, </a:t>
            </a:r>
            <a:r>
              <a:rPr lang="en-ID" sz="1600" b="0" i="0" dirty="0" err="1">
                <a:effectLst/>
                <a:latin typeface="+mj-lt"/>
              </a:rPr>
              <a:t>bahwa</a:t>
            </a:r>
            <a:r>
              <a:rPr lang="en-ID" sz="1600" b="0" i="0" dirty="0">
                <a:effectLst/>
                <a:latin typeface="+mj-lt"/>
              </a:rPr>
              <a:t> </a:t>
            </a:r>
            <a:r>
              <a:rPr lang="en-ID" sz="1600" b="0" i="0" dirty="0" err="1">
                <a:effectLst/>
                <a:latin typeface="+mj-lt"/>
              </a:rPr>
              <a:t>barangsiapa</a:t>
            </a:r>
            <a:r>
              <a:rPr lang="en-ID" sz="1600" b="0" i="0" dirty="0">
                <a:effectLst/>
                <a:latin typeface="+mj-lt"/>
              </a:rPr>
              <a:t> </a:t>
            </a:r>
            <a:r>
              <a:rPr lang="en-ID" sz="1600" b="0" i="0" dirty="0" err="1">
                <a:effectLst/>
                <a:latin typeface="+mj-lt"/>
              </a:rPr>
              <a:t>membunuh</a:t>
            </a:r>
            <a:r>
              <a:rPr lang="en-ID" sz="1600" b="0" i="0" dirty="0">
                <a:effectLst/>
                <a:latin typeface="+mj-lt"/>
              </a:rPr>
              <a:t> </a:t>
            </a:r>
            <a:r>
              <a:rPr lang="en-ID" sz="1600" b="0" i="0" dirty="0" err="1">
                <a:effectLst/>
                <a:latin typeface="+mj-lt"/>
              </a:rPr>
              <a:t>seseorang</a:t>
            </a:r>
            <a:r>
              <a:rPr lang="en-ID" sz="1600" b="0" i="0" dirty="0">
                <a:effectLst/>
                <a:latin typeface="+mj-lt"/>
              </a:rPr>
              <a:t>, </a:t>
            </a:r>
            <a:r>
              <a:rPr lang="en-ID" sz="1600" b="0" i="0" dirty="0" err="1">
                <a:effectLst/>
                <a:latin typeface="+mj-lt"/>
              </a:rPr>
              <a:t>bukan</a:t>
            </a:r>
            <a:r>
              <a:rPr lang="en-ID" sz="1600" b="0" i="0" dirty="0">
                <a:effectLst/>
                <a:latin typeface="+mj-lt"/>
              </a:rPr>
              <a:t> </a:t>
            </a:r>
            <a:r>
              <a:rPr lang="en-ID" sz="1600" b="0" i="0" dirty="0" err="1">
                <a:effectLst/>
                <a:latin typeface="+mj-lt"/>
              </a:rPr>
              <a:t>karena</a:t>
            </a:r>
            <a:r>
              <a:rPr lang="en-ID" sz="1600" b="0" i="0" dirty="0">
                <a:effectLst/>
                <a:latin typeface="+mj-lt"/>
              </a:rPr>
              <a:t> orang </a:t>
            </a:r>
            <a:r>
              <a:rPr lang="en-ID" sz="1600" b="0" i="0" dirty="0" err="1">
                <a:effectLst/>
                <a:latin typeface="+mj-lt"/>
              </a:rPr>
              <a:t>itu</a:t>
            </a:r>
            <a:r>
              <a:rPr lang="en-ID" sz="1600" b="0" i="0" dirty="0">
                <a:effectLst/>
                <a:latin typeface="+mj-lt"/>
              </a:rPr>
              <a:t> </a:t>
            </a:r>
            <a:r>
              <a:rPr lang="en-ID" sz="1600" b="0" i="0" dirty="0" err="1">
                <a:effectLst/>
                <a:latin typeface="+mj-lt"/>
              </a:rPr>
              <a:t>membunuh</a:t>
            </a:r>
            <a:r>
              <a:rPr lang="en-ID" sz="1600" b="0" i="0" dirty="0">
                <a:effectLst/>
                <a:latin typeface="+mj-lt"/>
              </a:rPr>
              <a:t> orang lain, </a:t>
            </a:r>
            <a:r>
              <a:rPr lang="en-ID" sz="1600" b="0" i="0" dirty="0" err="1">
                <a:effectLst/>
                <a:latin typeface="+mj-lt"/>
              </a:rPr>
              <a:t>atau</a:t>
            </a:r>
            <a:r>
              <a:rPr lang="en-ID" sz="1600" b="0" i="0" dirty="0">
                <a:effectLst/>
                <a:latin typeface="+mj-lt"/>
              </a:rPr>
              <a:t> </a:t>
            </a:r>
            <a:r>
              <a:rPr lang="en-ID" sz="1600" b="0" i="0" dirty="0" err="1">
                <a:effectLst/>
                <a:latin typeface="+mj-lt"/>
              </a:rPr>
              <a:t>bukan</a:t>
            </a:r>
            <a:r>
              <a:rPr lang="en-ID" sz="1600" b="0" i="0" dirty="0">
                <a:effectLst/>
                <a:latin typeface="+mj-lt"/>
              </a:rPr>
              <a:t> </a:t>
            </a:r>
            <a:r>
              <a:rPr lang="en-ID" sz="1600" b="0" i="0" dirty="0" err="1">
                <a:effectLst/>
                <a:latin typeface="+mj-lt"/>
              </a:rPr>
              <a:t>karena</a:t>
            </a:r>
            <a:r>
              <a:rPr lang="en-ID" sz="1600" b="0" i="0" dirty="0">
                <a:effectLst/>
                <a:latin typeface="+mj-lt"/>
              </a:rPr>
              <a:t> </a:t>
            </a:r>
            <a:r>
              <a:rPr lang="en-ID" sz="1600" b="0" i="0" dirty="0" err="1">
                <a:effectLst/>
                <a:latin typeface="+mj-lt"/>
              </a:rPr>
              <a:t>berbuat</a:t>
            </a:r>
            <a:r>
              <a:rPr lang="en-ID" sz="1600" b="0" i="0" dirty="0">
                <a:effectLst/>
                <a:latin typeface="+mj-lt"/>
              </a:rPr>
              <a:t> </a:t>
            </a:r>
            <a:r>
              <a:rPr lang="en-ID" sz="1600" b="0" i="0" dirty="0" err="1">
                <a:effectLst/>
                <a:latin typeface="+mj-lt"/>
              </a:rPr>
              <a:t>kerusakan</a:t>
            </a:r>
            <a:r>
              <a:rPr lang="en-ID" sz="1600" b="0" i="0" dirty="0">
                <a:effectLst/>
                <a:latin typeface="+mj-lt"/>
              </a:rPr>
              <a:t> di </a:t>
            </a:r>
            <a:r>
              <a:rPr lang="en-ID" sz="1600" b="0" i="0" dirty="0" err="1">
                <a:effectLst/>
                <a:latin typeface="+mj-lt"/>
              </a:rPr>
              <a:t>bumi</a:t>
            </a:r>
            <a:r>
              <a:rPr lang="en-ID" sz="1600" b="0" i="0" dirty="0">
                <a:effectLst/>
                <a:latin typeface="+mj-lt"/>
              </a:rPr>
              <a:t>, </a:t>
            </a:r>
            <a:r>
              <a:rPr lang="en-ID" sz="1600" b="0" i="0" dirty="0" err="1">
                <a:effectLst/>
                <a:latin typeface="+mj-lt"/>
              </a:rPr>
              <a:t>maka</a:t>
            </a:r>
            <a:r>
              <a:rPr lang="en-ID" sz="1600" b="0" i="0" dirty="0">
                <a:effectLst/>
                <a:latin typeface="+mj-lt"/>
              </a:rPr>
              <a:t> </a:t>
            </a:r>
            <a:r>
              <a:rPr lang="en-ID" sz="1600" b="0" i="0" dirty="0" err="1">
                <a:effectLst/>
                <a:latin typeface="+mj-lt"/>
              </a:rPr>
              <a:t>seakan-akan</a:t>
            </a:r>
            <a:r>
              <a:rPr lang="en-ID" sz="1600" b="0" i="0" dirty="0">
                <a:effectLst/>
                <a:latin typeface="+mj-lt"/>
              </a:rPr>
              <a:t> </a:t>
            </a:r>
            <a:r>
              <a:rPr lang="en-ID" sz="1600" b="0" i="0" dirty="0" err="1">
                <a:effectLst/>
                <a:latin typeface="+mj-lt"/>
              </a:rPr>
              <a:t>dia</a:t>
            </a:r>
            <a:r>
              <a:rPr lang="en-ID" sz="1600" b="0" i="0" dirty="0">
                <a:effectLst/>
                <a:latin typeface="+mj-lt"/>
              </a:rPr>
              <a:t> </a:t>
            </a:r>
            <a:r>
              <a:rPr lang="en-ID" sz="1600" b="0" i="0" dirty="0" err="1">
                <a:effectLst/>
                <a:latin typeface="+mj-lt"/>
              </a:rPr>
              <a:t>telah</a:t>
            </a:r>
            <a:r>
              <a:rPr lang="en-ID" sz="1600" b="0" i="0" dirty="0">
                <a:effectLst/>
                <a:latin typeface="+mj-lt"/>
              </a:rPr>
              <a:t> </a:t>
            </a:r>
            <a:r>
              <a:rPr lang="en-ID" sz="1600" b="0" i="0" dirty="0" err="1">
                <a:effectLst/>
                <a:latin typeface="+mj-lt"/>
              </a:rPr>
              <a:t>membunuh</a:t>
            </a:r>
            <a:r>
              <a:rPr lang="en-ID" sz="1600" b="0" i="0" dirty="0">
                <a:effectLst/>
                <a:latin typeface="+mj-lt"/>
              </a:rPr>
              <a:t> </a:t>
            </a:r>
            <a:r>
              <a:rPr lang="en-ID" sz="1600" b="0" i="0" dirty="0" err="1">
                <a:effectLst/>
                <a:latin typeface="+mj-lt"/>
              </a:rPr>
              <a:t>semua</a:t>
            </a:r>
            <a:r>
              <a:rPr lang="en-ID" sz="1600" b="0" i="0" dirty="0">
                <a:effectLst/>
                <a:latin typeface="+mj-lt"/>
              </a:rPr>
              <a:t> </a:t>
            </a:r>
            <a:r>
              <a:rPr lang="en-ID" sz="1600" b="0" i="0" dirty="0" err="1">
                <a:effectLst/>
                <a:latin typeface="+mj-lt"/>
              </a:rPr>
              <a:t>manusia</a:t>
            </a:r>
            <a:r>
              <a:rPr lang="en-ID" sz="1600" b="0" i="0" dirty="0">
                <a:effectLst/>
                <a:latin typeface="+mj-lt"/>
              </a:rPr>
              <a:t>. </a:t>
            </a:r>
            <a:r>
              <a:rPr lang="en-ID" sz="1600" b="0" i="0" dirty="0" err="1">
                <a:effectLst/>
                <a:latin typeface="+mj-lt"/>
              </a:rPr>
              <a:t>Barangsiapa</a:t>
            </a:r>
            <a:r>
              <a:rPr lang="en-ID" sz="1600" b="0" i="0" dirty="0">
                <a:effectLst/>
                <a:latin typeface="+mj-lt"/>
              </a:rPr>
              <a:t> </a:t>
            </a:r>
            <a:r>
              <a:rPr lang="en-ID" sz="1600" b="0" i="0" dirty="0" err="1">
                <a:effectLst/>
                <a:latin typeface="+mj-lt"/>
              </a:rPr>
              <a:t>memelihara</a:t>
            </a:r>
            <a:r>
              <a:rPr lang="en-ID" sz="1600" b="0" i="0" dirty="0">
                <a:effectLst/>
                <a:latin typeface="+mj-lt"/>
              </a:rPr>
              <a:t> </a:t>
            </a:r>
            <a:r>
              <a:rPr lang="en-ID" sz="1600" b="0" i="0" dirty="0" err="1">
                <a:effectLst/>
                <a:latin typeface="+mj-lt"/>
              </a:rPr>
              <a:t>kehidupan</a:t>
            </a:r>
            <a:r>
              <a:rPr lang="en-ID" sz="1600" b="0" i="0" dirty="0">
                <a:effectLst/>
                <a:latin typeface="+mj-lt"/>
              </a:rPr>
              <a:t> </a:t>
            </a:r>
            <a:r>
              <a:rPr lang="en-ID" sz="1600" b="0" i="0" dirty="0" err="1">
                <a:effectLst/>
                <a:latin typeface="+mj-lt"/>
              </a:rPr>
              <a:t>seorang</a:t>
            </a:r>
            <a:r>
              <a:rPr lang="en-ID" sz="1600" b="0" i="0" dirty="0">
                <a:effectLst/>
                <a:latin typeface="+mj-lt"/>
              </a:rPr>
              <a:t> </a:t>
            </a:r>
            <a:r>
              <a:rPr lang="en-ID" sz="1600" b="0" i="0" dirty="0" err="1">
                <a:effectLst/>
                <a:latin typeface="+mj-lt"/>
              </a:rPr>
              <a:t>manusia</a:t>
            </a:r>
            <a:r>
              <a:rPr lang="en-ID" sz="1600" b="0" i="0" dirty="0">
                <a:effectLst/>
                <a:latin typeface="+mj-lt"/>
              </a:rPr>
              <a:t>, </a:t>
            </a:r>
            <a:r>
              <a:rPr lang="en-ID" sz="1600" b="0" i="0" dirty="0" err="1">
                <a:effectLst/>
                <a:latin typeface="+mj-lt"/>
              </a:rPr>
              <a:t>maka</a:t>
            </a:r>
            <a:r>
              <a:rPr lang="en-ID" sz="1600" b="0" i="0" dirty="0">
                <a:effectLst/>
                <a:latin typeface="+mj-lt"/>
              </a:rPr>
              <a:t> </a:t>
            </a:r>
            <a:r>
              <a:rPr lang="en-ID" sz="1600" b="0" i="0" dirty="0" err="1">
                <a:effectLst/>
                <a:latin typeface="+mj-lt"/>
              </a:rPr>
              <a:t>seakan-akan</a:t>
            </a:r>
            <a:r>
              <a:rPr lang="en-ID" sz="1600" b="0" i="0" dirty="0">
                <a:effectLst/>
                <a:latin typeface="+mj-lt"/>
              </a:rPr>
              <a:t> </a:t>
            </a:r>
            <a:r>
              <a:rPr lang="en-ID" sz="1600" b="0" i="0" dirty="0" err="1">
                <a:effectLst/>
                <a:latin typeface="+mj-lt"/>
              </a:rPr>
              <a:t>dia</a:t>
            </a:r>
            <a:r>
              <a:rPr lang="en-ID" sz="1600" b="0" i="0" dirty="0">
                <a:effectLst/>
                <a:latin typeface="+mj-lt"/>
              </a:rPr>
              <a:t> </a:t>
            </a:r>
            <a:r>
              <a:rPr lang="en-ID" sz="1600" b="0" i="0" dirty="0" err="1">
                <a:effectLst/>
                <a:latin typeface="+mj-lt"/>
              </a:rPr>
              <a:t>telah</a:t>
            </a:r>
            <a:r>
              <a:rPr lang="en-ID" sz="1600" b="0" i="0" dirty="0">
                <a:effectLst/>
                <a:latin typeface="+mj-lt"/>
              </a:rPr>
              <a:t> </a:t>
            </a:r>
            <a:r>
              <a:rPr lang="en-ID" sz="1600" b="0" i="0" dirty="0" err="1">
                <a:effectLst/>
                <a:latin typeface="+mj-lt"/>
              </a:rPr>
              <a:t>memelihara</a:t>
            </a:r>
            <a:r>
              <a:rPr lang="en-ID" sz="1600" b="0" i="0" dirty="0">
                <a:effectLst/>
                <a:latin typeface="+mj-lt"/>
              </a:rPr>
              <a:t> </a:t>
            </a:r>
            <a:r>
              <a:rPr lang="en-ID" sz="1600" b="0" i="0" dirty="0" err="1">
                <a:effectLst/>
                <a:latin typeface="+mj-lt"/>
              </a:rPr>
              <a:t>kehidupan</a:t>
            </a:r>
            <a:r>
              <a:rPr lang="en-ID" sz="1600" b="0" i="0" dirty="0">
                <a:effectLst/>
                <a:latin typeface="+mj-lt"/>
              </a:rPr>
              <a:t> </a:t>
            </a:r>
            <a:r>
              <a:rPr lang="en-ID" sz="1600" b="0" i="0" dirty="0" err="1">
                <a:effectLst/>
                <a:latin typeface="+mj-lt"/>
              </a:rPr>
              <a:t>semua</a:t>
            </a:r>
            <a:r>
              <a:rPr lang="en-ID" sz="1600" b="0" i="0" dirty="0">
                <a:effectLst/>
                <a:latin typeface="+mj-lt"/>
              </a:rPr>
              <a:t> </a:t>
            </a:r>
            <a:r>
              <a:rPr lang="en-ID" sz="1600" b="0" i="0" dirty="0" err="1">
                <a:effectLst/>
                <a:latin typeface="+mj-lt"/>
              </a:rPr>
              <a:t>manusia</a:t>
            </a:r>
            <a:r>
              <a:rPr lang="en-ID" sz="1600" b="0" i="0" dirty="0">
                <a:effectLst/>
                <a:latin typeface="+mj-lt"/>
              </a:rPr>
              <a:t>. </a:t>
            </a:r>
            <a:r>
              <a:rPr lang="en-ID" sz="1600" b="0" i="0" dirty="0" err="1">
                <a:effectLst/>
                <a:latin typeface="+mj-lt"/>
              </a:rPr>
              <a:t>Sesungguhnya</a:t>
            </a:r>
            <a:r>
              <a:rPr lang="en-ID" sz="1600" b="0" i="0" dirty="0">
                <a:effectLst/>
                <a:latin typeface="+mj-lt"/>
              </a:rPr>
              <a:t> Rasul Kami </a:t>
            </a:r>
            <a:r>
              <a:rPr lang="en-ID" sz="1600" b="0" i="0" dirty="0" err="1">
                <a:effectLst/>
                <a:latin typeface="+mj-lt"/>
              </a:rPr>
              <a:t>telah</a:t>
            </a:r>
            <a:r>
              <a:rPr lang="en-ID" sz="1600" b="0" i="0" dirty="0">
                <a:effectLst/>
                <a:latin typeface="+mj-lt"/>
              </a:rPr>
              <a:t> </a:t>
            </a:r>
            <a:r>
              <a:rPr lang="en-ID" sz="1600" b="0" i="0" dirty="0" err="1">
                <a:effectLst/>
                <a:latin typeface="+mj-lt"/>
              </a:rPr>
              <a:t>datang</a:t>
            </a:r>
            <a:r>
              <a:rPr lang="en-ID" sz="1600" b="0" i="0" dirty="0">
                <a:effectLst/>
                <a:latin typeface="+mj-lt"/>
              </a:rPr>
              <a:t> </a:t>
            </a:r>
            <a:r>
              <a:rPr lang="en-ID" sz="1600" b="0" i="0" dirty="0" err="1">
                <a:effectLst/>
                <a:latin typeface="+mj-lt"/>
              </a:rPr>
              <a:t>kepada</a:t>
            </a:r>
            <a:r>
              <a:rPr lang="en-ID" sz="1600" b="0" i="0" dirty="0">
                <a:effectLst/>
                <a:latin typeface="+mj-lt"/>
              </a:rPr>
              <a:t> </a:t>
            </a:r>
            <a:r>
              <a:rPr lang="en-ID" sz="1600" b="0" i="0" dirty="0" err="1">
                <a:effectLst/>
                <a:latin typeface="+mj-lt"/>
              </a:rPr>
              <a:t>mereka</a:t>
            </a:r>
            <a:r>
              <a:rPr lang="en-ID" sz="1600" b="0" i="0" dirty="0">
                <a:effectLst/>
                <a:latin typeface="+mj-lt"/>
              </a:rPr>
              <a:t> </a:t>
            </a:r>
            <a:r>
              <a:rPr lang="en-ID" sz="1600" b="0" i="0" dirty="0" err="1">
                <a:effectLst/>
                <a:latin typeface="+mj-lt"/>
              </a:rPr>
              <a:t>dengan</a:t>
            </a:r>
            <a:r>
              <a:rPr lang="en-ID" sz="1600" b="0" i="0" dirty="0">
                <a:effectLst/>
                <a:latin typeface="+mj-lt"/>
              </a:rPr>
              <a:t> (</a:t>
            </a:r>
            <a:r>
              <a:rPr lang="en-ID" sz="1600" b="0" i="0" dirty="0" err="1">
                <a:effectLst/>
                <a:latin typeface="+mj-lt"/>
              </a:rPr>
              <a:t>membawa</a:t>
            </a:r>
            <a:r>
              <a:rPr lang="en-ID" sz="1600" b="0" i="0" dirty="0">
                <a:effectLst/>
                <a:latin typeface="+mj-lt"/>
              </a:rPr>
              <a:t>) </a:t>
            </a:r>
            <a:r>
              <a:rPr lang="en-ID" sz="1600" b="0" i="0" dirty="0" err="1">
                <a:effectLst/>
                <a:latin typeface="+mj-lt"/>
              </a:rPr>
              <a:t>keterangan-keterangan</a:t>
            </a:r>
            <a:r>
              <a:rPr lang="en-ID" sz="1600" b="0" i="0" dirty="0">
                <a:effectLst/>
                <a:latin typeface="+mj-lt"/>
              </a:rPr>
              <a:t> yang </a:t>
            </a:r>
            <a:r>
              <a:rPr lang="en-ID" sz="1600" b="0" i="0" dirty="0" err="1">
                <a:effectLst/>
                <a:latin typeface="+mj-lt"/>
              </a:rPr>
              <a:t>jelas</a:t>
            </a:r>
            <a:r>
              <a:rPr lang="en-ID" sz="1600" b="0" i="0" dirty="0">
                <a:effectLst/>
                <a:latin typeface="+mj-lt"/>
              </a:rPr>
              <a:t>. </a:t>
            </a:r>
            <a:r>
              <a:rPr lang="en-ID" sz="1600" b="0" i="0" dirty="0" err="1">
                <a:effectLst/>
                <a:latin typeface="+mj-lt"/>
              </a:rPr>
              <a:t>Tetapi</a:t>
            </a:r>
            <a:r>
              <a:rPr lang="en-ID" sz="1600" b="0" i="0" dirty="0">
                <a:effectLst/>
                <a:latin typeface="+mj-lt"/>
              </a:rPr>
              <a:t> </a:t>
            </a:r>
            <a:r>
              <a:rPr lang="en-ID" sz="1600" b="0" i="0" dirty="0" err="1">
                <a:effectLst/>
                <a:latin typeface="+mj-lt"/>
              </a:rPr>
              <a:t>kemudian</a:t>
            </a:r>
            <a:r>
              <a:rPr lang="en-ID" sz="1600" b="0" i="0" dirty="0">
                <a:effectLst/>
                <a:latin typeface="+mj-lt"/>
              </a:rPr>
              <a:t> </a:t>
            </a:r>
            <a:r>
              <a:rPr lang="en-ID" sz="1600" b="0" i="0" dirty="0" err="1">
                <a:effectLst/>
                <a:latin typeface="+mj-lt"/>
              </a:rPr>
              <a:t>banyak</a:t>
            </a:r>
            <a:r>
              <a:rPr lang="en-ID" sz="1600" b="0" i="0" dirty="0">
                <a:effectLst/>
                <a:latin typeface="+mj-lt"/>
              </a:rPr>
              <a:t> di </a:t>
            </a:r>
            <a:r>
              <a:rPr lang="en-ID" sz="1600" b="0" i="0" dirty="0" err="1">
                <a:effectLst/>
                <a:latin typeface="+mj-lt"/>
              </a:rPr>
              <a:t>antara</a:t>
            </a:r>
            <a:r>
              <a:rPr lang="en-ID" sz="1600" b="0" i="0" dirty="0">
                <a:effectLst/>
                <a:latin typeface="+mj-lt"/>
              </a:rPr>
              <a:t> </a:t>
            </a:r>
            <a:r>
              <a:rPr lang="en-ID" sz="1600" b="0" i="0" dirty="0" err="1">
                <a:effectLst/>
                <a:latin typeface="+mj-lt"/>
              </a:rPr>
              <a:t>mereka</a:t>
            </a:r>
            <a:r>
              <a:rPr lang="en-ID" sz="1600" b="0" i="0" dirty="0">
                <a:effectLst/>
                <a:latin typeface="+mj-lt"/>
              </a:rPr>
              <a:t> </a:t>
            </a:r>
            <a:r>
              <a:rPr lang="en-ID" sz="1600" b="0" i="0" dirty="0" err="1">
                <a:effectLst/>
                <a:latin typeface="+mj-lt"/>
              </a:rPr>
              <a:t>setelah</a:t>
            </a:r>
            <a:r>
              <a:rPr lang="en-ID" sz="1600" b="0" i="0" dirty="0">
                <a:effectLst/>
                <a:latin typeface="+mj-lt"/>
              </a:rPr>
              <a:t> </a:t>
            </a:r>
            <a:r>
              <a:rPr lang="en-ID" sz="1600" b="0" i="0" dirty="0" err="1">
                <a:effectLst/>
                <a:latin typeface="+mj-lt"/>
              </a:rPr>
              <a:t>itu</a:t>
            </a:r>
            <a:r>
              <a:rPr lang="en-ID" sz="1600" b="0" i="0" dirty="0">
                <a:effectLst/>
                <a:latin typeface="+mj-lt"/>
              </a:rPr>
              <a:t> </a:t>
            </a:r>
            <a:r>
              <a:rPr lang="en-ID" sz="1600" b="0" i="0" dirty="0" err="1">
                <a:effectLst/>
                <a:latin typeface="+mj-lt"/>
              </a:rPr>
              <a:t>melampaui</a:t>
            </a:r>
            <a:r>
              <a:rPr lang="en-ID" sz="1600" b="0" i="0" dirty="0">
                <a:effectLst/>
                <a:latin typeface="+mj-lt"/>
              </a:rPr>
              <a:t> </a:t>
            </a:r>
            <a:r>
              <a:rPr lang="en-ID" sz="1600" b="0" i="0" dirty="0" err="1">
                <a:effectLst/>
                <a:latin typeface="+mj-lt"/>
              </a:rPr>
              <a:t>batas</a:t>
            </a:r>
            <a:r>
              <a:rPr lang="en-ID" sz="1600" b="0" i="0" dirty="0">
                <a:effectLst/>
                <a:latin typeface="+mj-lt"/>
              </a:rPr>
              <a:t> di </a:t>
            </a:r>
            <a:r>
              <a:rPr lang="en-ID" sz="1600" b="0" i="0" dirty="0" err="1">
                <a:effectLst/>
                <a:latin typeface="+mj-lt"/>
              </a:rPr>
              <a:t>bumi</a:t>
            </a:r>
            <a:r>
              <a:rPr lang="en-ID" sz="1600" b="0" i="0" dirty="0">
                <a:effectLst/>
                <a:latin typeface="+mj-lt"/>
              </a:rPr>
              <a:t>.</a:t>
            </a:r>
            <a:r>
              <a:rPr lang="ar-DZ" sz="1600" b="0" i="0" dirty="0">
                <a:effectLst/>
                <a:latin typeface="+mj-lt"/>
              </a:rPr>
              <a:t> )</a:t>
            </a:r>
            <a:r>
              <a:rPr lang="en-US" sz="1600" dirty="0">
                <a:solidFill>
                  <a:schemeClr val="tx1">
                    <a:lumMod val="75000"/>
                  </a:schemeClr>
                </a:solidFill>
              </a:rPr>
              <a:t> Q.S. Al-</a:t>
            </a:r>
            <a:r>
              <a:rPr lang="en-US" sz="1600" dirty="0" err="1">
                <a:solidFill>
                  <a:schemeClr val="tx1">
                    <a:lumMod val="75000"/>
                  </a:schemeClr>
                </a:solidFill>
              </a:rPr>
              <a:t>Maidah</a:t>
            </a:r>
            <a:r>
              <a:rPr lang="en-US" sz="1600" dirty="0">
                <a:solidFill>
                  <a:schemeClr val="tx1">
                    <a:lumMod val="75000"/>
                  </a:schemeClr>
                </a:solidFill>
              </a:rPr>
              <a:t>/5: 32 )</a:t>
            </a:r>
            <a:endParaRPr lang="en-ID" sz="1600" dirty="0">
              <a:solidFill>
                <a:schemeClr val="tx1">
                  <a:lumMod val="75000"/>
                </a:schemeClr>
              </a:solidFill>
            </a:endParaRPr>
          </a:p>
          <a:p>
            <a:endParaRPr lang="en-ID" sz="1600" dirty="0">
              <a:latin typeface="+mj-lt"/>
            </a:endParaRPr>
          </a:p>
        </p:txBody>
      </p:sp>
    </p:spTree>
    <p:extLst>
      <p:ext uri="{BB962C8B-B14F-4D97-AF65-F5344CB8AC3E}">
        <p14:creationId xmlns:p14="http://schemas.microsoft.com/office/powerpoint/2010/main" val="3299665785"/>
      </p:ext>
    </p:extLst>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2595</TotalTime>
  <Words>1629</Words>
  <Application>Microsoft Office PowerPoint</Application>
  <PresentationFormat>On-screen Show (16:9)</PresentationFormat>
  <Paragraphs>155</Paragraphs>
  <Slides>23</Slides>
  <Notes>13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vt:lpstr>
      <vt:lpstr>Custom Design</vt:lpstr>
      <vt:lpstr>PowerPoint Presentation</vt:lpstr>
      <vt:lpstr>PowerPoint Presentation</vt:lpstr>
      <vt:lpstr>Tujuan Pembelajaran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Kesimpulan</vt:lpstr>
      <vt:lpstr>Terima 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Hasanuddin</cp:lastModifiedBy>
  <cp:revision>109</cp:revision>
  <dcterms:created xsi:type="dcterms:W3CDTF">2022-01-17T01:37:52Z</dcterms:created>
  <dcterms:modified xsi:type="dcterms:W3CDTF">2022-06-11T03:22:48Z</dcterms:modified>
</cp:coreProperties>
</file>